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31.svg" ContentType="image/svg+xml"/>
  <Override PartName="/ppt/media/image4.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7"/>
  </p:notesMasterIdLst>
  <p:handoutMasterIdLst>
    <p:handoutMasterId r:id="rId29"/>
  </p:handoutMasterIdLst>
  <p:sldIdLst>
    <p:sldId id="291" r:id="rId3"/>
    <p:sldId id="357" r:id="rId4"/>
    <p:sldId id="347" r:id="rId5"/>
    <p:sldId id="349" r:id="rId6"/>
    <p:sldId id="319" r:id="rId8"/>
    <p:sldId id="325" r:id="rId9"/>
    <p:sldId id="348" r:id="rId10"/>
    <p:sldId id="352" r:id="rId11"/>
    <p:sldId id="353" r:id="rId12"/>
    <p:sldId id="350" r:id="rId13"/>
    <p:sldId id="344" r:id="rId14"/>
    <p:sldId id="346" r:id="rId15"/>
    <p:sldId id="345" r:id="rId16"/>
    <p:sldId id="351" r:id="rId17"/>
    <p:sldId id="336" r:id="rId18"/>
    <p:sldId id="359" r:id="rId19"/>
    <p:sldId id="337" r:id="rId20"/>
    <p:sldId id="355" r:id="rId21"/>
    <p:sldId id="358" r:id="rId22"/>
    <p:sldId id="354" r:id="rId23"/>
    <p:sldId id="356" r:id="rId24"/>
    <p:sldId id="338" r:id="rId25"/>
    <p:sldId id="339" r:id="rId26"/>
    <p:sldId id="329" r:id="rId27"/>
    <p:sldId id="30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24" userDrawn="1">
          <p15:clr>
            <a:srgbClr val="A4A3A4"/>
          </p15:clr>
        </p15:guide>
        <p15:guide id="2" pos="3840" userDrawn="1">
          <p15:clr>
            <a:srgbClr val="A4A3A4"/>
          </p15:clr>
        </p15:guide>
        <p15:guide id="3" orient="horz" pos="2328" userDrawn="1">
          <p15:clr>
            <a:srgbClr val="A4A3A4"/>
          </p15:clr>
        </p15:guide>
        <p15:guide id="4" orient="horz" pos="3792" userDrawn="1">
          <p15:clr>
            <a:srgbClr val="A4A3A4"/>
          </p15:clr>
        </p15:guide>
        <p15:guide id="5" orient="horz" pos="888" userDrawn="1">
          <p15:clr>
            <a:srgbClr val="A4A3A4"/>
          </p15:clr>
        </p15:guide>
        <p15:guide id="6" pos="288" userDrawn="1">
          <p15:clr>
            <a:srgbClr val="A4A3A4"/>
          </p15:clr>
        </p15:guide>
        <p15:guide id="7" pos="7368" userDrawn="1">
          <p15:clr>
            <a:srgbClr val="A4A3A4"/>
          </p15:clr>
        </p15:guide>
        <p15:guide id="8" orient="horz" pos="2976" userDrawn="1">
          <p15:clr>
            <a:srgbClr val="A4A3A4"/>
          </p15:clr>
        </p15:guide>
        <p15:guide id="9" orient="horz" pos="1440" userDrawn="1">
          <p15:clr>
            <a:srgbClr val="A4A3A4"/>
          </p15:clr>
        </p15:guide>
        <p15:guide id="10" pos="2328" userDrawn="1">
          <p15:clr>
            <a:srgbClr val="A4A3A4"/>
          </p15:clr>
        </p15:guide>
        <p15:guide id="11" pos="5760" userDrawn="1">
          <p15:clr>
            <a:srgbClr val="A4A3A4"/>
          </p15:clr>
        </p15:guide>
        <p15:guide id="12" pos="13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DM Dulal" initials="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2D7B"/>
    <a:srgbClr val="323232"/>
    <a:srgbClr val="D4B9AA"/>
    <a:srgbClr val="FB9AAA"/>
    <a:srgbClr val="D4636B"/>
    <a:srgbClr val="E4E2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5688" autoAdjust="0"/>
  </p:normalViewPr>
  <p:slideViewPr>
    <p:cSldViewPr snapToGrid="0" showGuides="1">
      <p:cViewPr>
        <p:scale>
          <a:sx n="100" d="100"/>
          <a:sy n="100" d="100"/>
        </p:scale>
        <p:origin x="234" y="408"/>
      </p:cViewPr>
      <p:guideLst>
        <p:guide orient="horz" pos="1224"/>
        <p:guide pos="3840"/>
        <p:guide orient="horz" pos="2328"/>
        <p:guide orient="horz" pos="3792"/>
        <p:guide orient="horz" pos="888"/>
        <p:guide pos="288"/>
        <p:guide pos="7368"/>
        <p:guide orient="horz" pos="2976"/>
        <p:guide orient="horz" pos="1440"/>
        <p:guide pos="2328"/>
        <p:guide pos="5760"/>
        <p:guide pos="1368"/>
      </p:guideLst>
    </p:cSldViewPr>
  </p:slideViewPr>
  <p:outlineViewPr>
    <p:cViewPr>
      <p:scale>
        <a:sx n="33" d="100"/>
        <a:sy n="33" d="100"/>
      </p:scale>
      <p:origin x="0" y="0"/>
    </p:cViewPr>
  </p:outlineViewPr>
  <p:notesTextViewPr>
    <p:cViewPr>
      <p:scale>
        <a:sx n="45" d="100"/>
        <a:sy n="45"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customXml" Target="../customXml/item3.xml"/><Relationship Id="rId35" Type="http://schemas.openxmlformats.org/officeDocument/2006/relationships/customXml" Target="../customXml/item2.xml"/><Relationship Id="rId34" Type="http://schemas.openxmlformats.org/officeDocument/2006/relationships/customXml" Target="../customXml/item1.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17115-9213-4AF3-A4D9-942E54B32D27}" type="datetime1">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29498C-979D-4D0E-B055-ACD08A5BF99E}" type="slidenum">
              <a:rPr lang="en-US" smtClean="0"/>
            </a:fld>
            <a:endParaRPr lang="en-US"/>
          </a:p>
        </p:txBody>
      </p:sp>
    </p:spTree>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70FC00-4C62-4101-9A69-F3B8BEF61234}" type="datetime1">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A9F5B3-7604-9041-B751-11A08572E7E3}" type="slidenum">
              <a:rPr lang="en-US" smtClean="0"/>
            </a:fld>
            <a:endParaRPr lang="en-US" dirty="0"/>
          </a:p>
        </p:txBody>
      </p:sp>
    </p:spTree>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A9F5B3-7604-9041-B751-11A08572E7E3}" type="slidenum">
              <a:rPr lang="en-US" smtClean="0"/>
            </a:fld>
            <a:endParaRPr lang="en-US" dirty="0"/>
          </a:p>
        </p:txBody>
      </p:sp>
      <p:sp>
        <p:nvSpPr>
          <p:cNvPr id="5" name="Date Placeholder 4"/>
          <p:cNvSpPr>
            <a:spLocks noGrp="1"/>
          </p:cNvSpPr>
          <p:nvPr>
            <p:ph type="dt" idx="1"/>
          </p:nvPr>
        </p:nvSpPr>
        <p:spPr/>
        <p:txBody>
          <a:bodyPr/>
          <a:lstStyle/>
          <a:p>
            <a:fld id="{80F5F760-F0F7-4D2E-9DB7-973DAFA41234}" type="datetime1">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A9F5B3-7604-9041-B751-11A08572E7E3}" type="slidenum">
              <a:rPr lang="en-US" smtClean="0"/>
            </a:fld>
            <a:endParaRPr lang="en-US" dirty="0"/>
          </a:p>
        </p:txBody>
      </p:sp>
      <p:sp>
        <p:nvSpPr>
          <p:cNvPr id="5" name="Date Placeholder 4"/>
          <p:cNvSpPr>
            <a:spLocks noGrp="1"/>
          </p:cNvSpPr>
          <p:nvPr>
            <p:ph type="dt" idx="1"/>
          </p:nvPr>
        </p:nvSpPr>
        <p:spPr/>
        <p:txBody>
          <a:bodyPr/>
          <a:lstStyle/>
          <a:p>
            <a:fld id="{F292BBDE-1045-4F94-8ED7-B7F910639C58}" type="datetime1">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4" name="Picture Placeholder 8"/>
          <p:cNvSpPr>
            <a:spLocks noGrp="1"/>
          </p:cNvSpPr>
          <p:nvPr>
            <p:ph type="pic" sz="quarter" idx="12"/>
          </p:nvPr>
        </p:nvSpPr>
        <p:spPr>
          <a:xfrm>
            <a:off x="7724781" y="2545444"/>
            <a:ext cx="3657600" cy="3657600"/>
          </a:xfrm>
          <a:solidFill>
            <a:schemeClr val="accent1">
              <a:lumMod val="90000"/>
            </a:schemeClr>
          </a:solidFill>
        </p:spPr>
        <p:txBody>
          <a:bodyPr anchor="ctr"/>
          <a:lstStyle>
            <a:lvl1pPr marL="0" indent="0" algn="ctr">
              <a:buNone/>
              <a:defRPr sz="1000"/>
            </a:lvl1pPr>
          </a:lstStyle>
          <a:p>
            <a:endParaRPr lang="en-US" dirty="0"/>
          </a:p>
        </p:txBody>
      </p:sp>
      <p:sp>
        <p:nvSpPr>
          <p:cNvPr id="2" name="Title 1"/>
          <p:cNvSpPr>
            <a:spLocks noGrp="1"/>
          </p:cNvSpPr>
          <p:nvPr>
            <p:ph type="ctrTitle"/>
          </p:nvPr>
        </p:nvSpPr>
        <p:spPr>
          <a:xfrm>
            <a:off x="356616" y="850392"/>
            <a:ext cx="11347704" cy="1298448"/>
          </a:xfrm>
        </p:spPr>
        <p:txBody>
          <a:bodyPr anchor="ctr">
            <a:noAutofit/>
          </a:bodyPr>
          <a:lstStyle>
            <a:lvl1pPr algn="l">
              <a:defRPr sz="13800" cap="all" baseline="0"/>
            </a:lvl1pPr>
          </a:lstStyle>
          <a:p>
            <a:r>
              <a:rPr lang="en-US" dirty="0"/>
              <a:t>Click to edit Master title style</a:t>
            </a:r>
            <a:endParaRPr lang="en-US" dirty="0"/>
          </a:p>
        </p:txBody>
      </p:sp>
      <p:sp>
        <p:nvSpPr>
          <p:cNvPr id="3" name="Subtitle 2"/>
          <p:cNvSpPr>
            <a:spLocks noGrp="1"/>
          </p:cNvSpPr>
          <p:nvPr>
            <p:ph type="subTitle" idx="1"/>
          </p:nvPr>
        </p:nvSpPr>
        <p:spPr>
          <a:xfrm>
            <a:off x="356616" y="5138928"/>
            <a:ext cx="5477256" cy="61264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9" name="Picture Placeholder 8"/>
          <p:cNvSpPr>
            <a:spLocks noGrp="1"/>
          </p:cNvSpPr>
          <p:nvPr>
            <p:ph type="pic" sz="quarter" idx="10"/>
          </p:nvPr>
        </p:nvSpPr>
        <p:spPr>
          <a:xfrm>
            <a:off x="6876288" y="2880360"/>
            <a:ext cx="1892808" cy="2990088"/>
          </a:xfrm>
        </p:spPr>
        <p:txBody>
          <a:bodyPr anchor="ctr"/>
          <a:lstStyle>
            <a:lvl1pPr marL="0" indent="0" algn="ctr">
              <a:buNone/>
              <a:defRPr sz="1000"/>
            </a:lvl1pPr>
          </a:lstStyle>
          <a:p>
            <a:endParaRPr lang="en-US" dirty="0"/>
          </a:p>
        </p:txBody>
      </p:sp>
      <p:sp>
        <p:nvSpPr>
          <p:cNvPr id="11" name="Text Placeholder 10"/>
          <p:cNvSpPr>
            <a:spLocks noGrp="1"/>
          </p:cNvSpPr>
          <p:nvPr>
            <p:ph type="body" sz="quarter" idx="11" hasCustomPrompt="1"/>
          </p:nvPr>
        </p:nvSpPr>
        <p:spPr>
          <a:xfrm>
            <a:off x="357188" y="2432304"/>
            <a:ext cx="5738812" cy="1298448"/>
          </a:xfrm>
        </p:spPr>
        <p:txBody>
          <a:bodyPr anchor="ctr"/>
          <a:lstStyle>
            <a:lvl1pPr marL="0" indent="0">
              <a:buNone/>
              <a:defRPr sz="13800" b="1" i="1" cap="all" baseline="0">
                <a:solidFill>
                  <a:schemeClr val="tx1">
                    <a:lumMod val="75000"/>
                    <a:lumOff val="25000"/>
                  </a:schemeClr>
                </a:solidFill>
                <a:latin typeface="+mj-lt"/>
              </a:defRPr>
            </a:lvl1pPr>
          </a:lstStyle>
          <a:p>
            <a:pPr lvl="0"/>
            <a:r>
              <a:rPr lang="en-US" dirty="0"/>
              <a:t>Title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Comparison">
    <p:spTree>
      <p:nvGrpSpPr>
        <p:cNvPr id="1" name=""/>
        <p:cNvGrpSpPr/>
        <p:nvPr/>
      </p:nvGrpSpPr>
      <p:grpSpPr>
        <a:xfrm>
          <a:off x="0" y="0"/>
          <a:ext cx="0" cy="0"/>
          <a:chOff x="0" y="0"/>
          <a:chExt cx="0" cy="0"/>
        </a:xfrm>
      </p:grpSpPr>
      <p:sp>
        <p:nvSpPr>
          <p:cNvPr id="12" name="Rectangle 11"/>
          <p:cNvSpPr/>
          <p:nvPr userDrawn="1"/>
        </p:nvSpPr>
        <p:spPr>
          <a:xfrm>
            <a:off x="6095999" y="0"/>
            <a:ext cx="6096000" cy="4762500"/>
          </a:xfrm>
          <a:prstGeom prst="rect">
            <a:avLst/>
          </a:prstGeom>
          <a:solidFill>
            <a:schemeClr val="accent4">
              <a:lumMod val="40000"/>
              <a:lumOff val="60000"/>
              <a:alpha val="407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60000"/>
                  <a:lumOff val="40000"/>
                </a:schemeClr>
              </a:solidFill>
            </a:endParaRPr>
          </a:p>
        </p:txBody>
      </p:sp>
      <p:sp>
        <p:nvSpPr>
          <p:cNvPr id="3" name="Text Placeholder 2"/>
          <p:cNvSpPr>
            <a:spLocks noGrp="1"/>
          </p:cNvSpPr>
          <p:nvPr>
            <p:ph type="body" idx="1"/>
          </p:nvPr>
        </p:nvSpPr>
        <p:spPr>
          <a:xfrm>
            <a:off x="4078224" y="2002536"/>
            <a:ext cx="7278624" cy="630936"/>
          </a:xfrm>
        </p:spPr>
        <p:txBody>
          <a:bodyPr lIns="0" anchor="ctr"/>
          <a:lstStyle>
            <a:lvl1pPr marL="0" indent="0">
              <a:buNone/>
              <a:defRPr sz="2400" b="1" cap="all"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4078224" y="2615184"/>
            <a:ext cx="7278624" cy="1179576"/>
          </a:xfrm>
        </p:spPr>
        <p:txBody>
          <a:bodyPr lIns="0"/>
          <a:lstStyle>
            <a:lvl1pPr>
              <a:defRPr sz="1400">
                <a:solidFill>
                  <a:schemeClr val="tx1">
                    <a:lumMod val="75000"/>
                    <a:lumOff val="25000"/>
                  </a:schemeClr>
                </a:solidFill>
              </a:defRPr>
            </a:lvl1pPr>
            <a:lvl2pPr>
              <a:defRPr sz="1200">
                <a:solidFill>
                  <a:schemeClr val="tx1">
                    <a:lumMod val="75000"/>
                    <a:lumOff val="25000"/>
                  </a:schemeClr>
                </a:solidFill>
              </a:defRPr>
            </a:lvl2pPr>
            <a:lvl3pPr>
              <a:defRPr sz="1100">
                <a:solidFill>
                  <a:schemeClr val="tx1">
                    <a:lumMod val="75000"/>
                    <a:lumOff val="25000"/>
                  </a:schemeClr>
                </a:solidFill>
              </a:defRPr>
            </a:lvl3pPr>
            <a:lvl4pPr>
              <a:defRPr sz="1050">
                <a:solidFill>
                  <a:schemeClr val="tx1">
                    <a:lumMod val="75000"/>
                    <a:lumOff val="25000"/>
                  </a:schemeClr>
                </a:solidFill>
              </a:defRPr>
            </a:lvl4pPr>
            <a:lvl5pPr>
              <a:defRPr sz="1050">
                <a:solidFill>
                  <a:schemeClr val="tx1">
                    <a:lumMod val="75000"/>
                    <a:lumOff val="25000"/>
                  </a:schemeClr>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4078224" y="4352544"/>
            <a:ext cx="7278624" cy="630936"/>
          </a:xfrm>
        </p:spPr>
        <p:txBody>
          <a:bodyPr lIns="0" anchor="ctr"/>
          <a:lstStyle>
            <a:lvl1pPr marL="0" indent="0">
              <a:buNone/>
              <a:defRPr sz="2400" b="1" cap="all"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078224" y="4983480"/>
            <a:ext cx="7278624" cy="1179576"/>
          </a:xfrm>
        </p:spPr>
        <p:txBody>
          <a:bodyPr lIns="0"/>
          <a:lstStyle>
            <a:lvl1pPr>
              <a:defRPr sz="1400">
                <a:solidFill>
                  <a:schemeClr val="tx1">
                    <a:lumMod val="75000"/>
                    <a:lumOff val="25000"/>
                  </a:schemeClr>
                </a:solidFill>
              </a:defRPr>
            </a:lvl1pPr>
            <a:lvl2pPr>
              <a:defRPr sz="1200">
                <a:solidFill>
                  <a:schemeClr val="tx1">
                    <a:lumMod val="75000"/>
                    <a:lumOff val="25000"/>
                  </a:schemeClr>
                </a:solidFill>
              </a:defRPr>
            </a:lvl2pPr>
            <a:lvl3pPr>
              <a:defRPr sz="1100">
                <a:solidFill>
                  <a:schemeClr val="tx1">
                    <a:lumMod val="75000"/>
                    <a:lumOff val="25000"/>
                  </a:schemeClr>
                </a:solidFill>
              </a:defRPr>
            </a:lvl3pPr>
            <a:lvl4pPr>
              <a:defRPr sz="1050">
                <a:solidFill>
                  <a:schemeClr val="tx1">
                    <a:lumMod val="75000"/>
                    <a:lumOff val="25000"/>
                  </a:schemeClr>
                </a:solidFill>
              </a:defRPr>
            </a:lvl4pPr>
            <a:lvl5pPr>
              <a:defRPr sz="1050">
                <a:solidFill>
                  <a:schemeClr val="tx1">
                    <a:lumMod val="75000"/>
                    <a:lumOff val="25000"/>
                  </a:schemeClr>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 name="Slide Number Placeholder 2"/>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fld>
            <a:endParaRPr lang="en-US" dirty="0"/>
          </a:p>
        </p:txBody>
      </p:sp>
      <p:sp>
        <p:nvSpPr>
          <p:cNvPr id="11" name="Footer Placeholder 3"/>
          <p:cNvSpPr>
            <a:spLocks noGrp="1"/>
          </p:cNvSpPr>
          <p:nvPr>
            <p:ph type="ftr" sz="quarter" idx="11"/>
          </p:nvPr>
        </p:nvSpPr>
        <p:spPr>
          <a:xfrm>
            <a:off x="365760" y="6400800"/>
            <a:ext cx="2916936" cy="246888"/>
          </a:xfrm>
        </p:spPr>
        <p:txBody>
          <a:bodyPr>
            <a:noAutofit/>
          </a:bodyPr>
          <a:lstStyle>
            <a:lvl1pPr algn="l">
              <a:defRPr/>
            </a:lvl1pPr>
          </a:lstStyle>
          <a:p>
            <a:r>
              <a:rPr lang="en-US"/>
              <a:t>bla</a:t>
            </a:r>
            <a:endParaRPr lang="en-US" dirty="0"/>
          </a:p>
        </p:txBody>
      </p:sp>
      <p:cxnSp>
        <p:nvCxnSpPr>
          <p:cNvPr id="13" name="Straight Connector 12"/>
          <p:cNvCxnSpPr/>
          <p:nvPr userDrawn="1"/>
        </p:nvCxnSpPr>
        <p:spPr>
          <a:xfrm>
            <a:off x="-2" y="2315959"/>
            <a:ext cx="3858207"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 y="4659109"/>
            <a:ext cx="3858207"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a:xfrm>
            <a:off x="640080" y="457200"/>
            <a:ext cx="10936224" cy="1298448"/>
          </a:xfrm>
        </p:spPr>
        <p:txBody>
          <a:bodyPr/>
          <a:lstStyle/>
          <a:p>
            <a:r>
              <a:rPr lang="en-US"/>
              <a:t>Click to edit Master title style</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Three Content">
    <p:spTree>
      <p:nvGrpSpPr>
        <p:cNvPr id="1" name=""/>
        <p:cNvGrpSpPr/>
        <p:nvPr/>
      </p:nvGrpSpPr>
      <p:grpSpPr>
        <a:xfrm>
          <a:off x="0" y="0"/>
          <a:ext cx="0" cy="0"/>
          <a:chOff x="0" y="0"/>
          <a:chExt cx="0" cy="0"/>
        </a:xfrm>
      </p:grpSpPr>
      <p:sp>
        <p:nvSpPr>
          <p:cNvPr id="2" name="Rectangle 1"/>
          <p:cNvSpPr/>
          <p:nvPr userDrawn="1"/>
        </p:nvSpPr>
        <p:spPr>
          <a:xfrm>
            <a:off x="4377128" y="3560257"/>
            <a:ext cx="7814872" cy="3297743"/>
          </a:xfrm>
          <a:prstGeom prst="rect">
            <a:avLst/>
          </a:prstGeom>
          <a:solidFill>
            <a:schemeClr val="accent2">
              <a:lumMod val="40000"/>
              <a:lumOff val="60000"/>
              <a:alpha val="407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60000"/>
                  <a:lumOff val="40000"/>
                </a:schemeClr>
              </a:solidFill>
            </a:endParaRPr>
          </a:p>
        </p:txBody>
      </p:sp>
      <p:cxnSp>
        <p:nvCxnSpPr>
          <p:cNvPr id="7" name="Straight Connector 6"/>
          <p:cNvCxnSpPr/>
          <p:nvPr userDrawn="1"/>
        </p:nvCxnSpPr>
        <p:spPr>
          <a:xfrm>
            <a:off x="0" y="2657582"/>
            <a:ext cx="10782300" cy="0"/>
          </a:xfrm>
          <a:prstGeom prst="line">
            <a:avLst/>
          </a:prstGeom>
          <a:ln w="15875" cap="sq" cmpd="sng">
            <a:solidFill>
              <a:schemeClr val="tx1">
                <a:lumMod val="75000"/>
                <a:lumOff val="2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1664208" y="1929384"/>
            <a:ext cx="2432304" cy="630936"/>
          </a:xfrm>
        </p:spPr>
        <p:txBody>
          <a:bodyPr lIns="0" anchor="ctr"/>
          <a:lstStyle>
            <a:lvl1pPr marL="0" indent="0">
              <a:buNone/>
              <a:defRPr sz="2400" b="1" cap="all"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1664208" y="2926080"/>
            <a:ext cx="2569464" cy="2093976"/>
          </a:xfrm>
        </p:spPr>
        <p:txBody>
          <a:bodyPr lIns="0" rIns="182880"/>
          <a:lstStyle>
            <a:lvl1pPr>
              <a:defRPr sz="1400">
                <a:solidFill>
                  <a:schemeClr val="tx1">
                    <a:lumMod val="75000"/>
                    <a:lumOff val="25000"/>
                  </a:schemeClr>
                </a:solidFill>
              </a:defRPr>
            </a:lvl1pPr>
            <a:lvl2pPr>
              <a:defRPr sz="1200">
                <a:solidFill>
                  <a:schemeClr val="tx1">
                    <a:lumMod val="75000"/>
                    <a:lumOff val="25000"/>
                  </a:schemeClr>
                </a:solidFill>
              </a:defRPr>
            </a:lvl2pPr>
            <a:lvl3pPr>
              <a:defRPr sz="1100">
                <a:solidFill>
                  <a:schemeClr val="tx1">
                    <a:lumMod val="75000"/>
                    <a:lumOff val="25000"/>
                  </a:schemeClr>
                </a:solidFill>
              </a:defRPr>
            </a:lvl3pPr>
            <a:lvl4pPr>
              <a:defRPr sz="1050">
                <a:solidFill>
                  <a:schemeClr val="tx1">
                    <a:lumMod val="75000"/>
                    <a:lumOff val="25000"/>
                  </a:schemeClr>
                </a:solidFill>
              </a:defRPr>
            </a:lvl4pPr>
            <a:lvl5pPr>
              <a:defRPr sz="1050">
                <a:solidFill>
                  <a:schemeClr val="tx1">
                    <a:lumMod val="75000"/>
                    <a:lumOff val="25000"/>
                  </a:schemeClr>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5010912" y="1929384"/>
            <a:ext cx="2432304" cy="630936"/>
          </a:xfrm>
        </p:spPr>
        <p:txBody>
          <a:bodyPr lIns="0" anchor="ctr"/>
          <a:lstStyle>
            <a:lvl1pPr marL="0" indent="0">
              <a:buNone/>
              <a:defRPr sz="2400" b="1" cap="all"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5010912" y="2926080"/>
            <a:ext cx="2569464" cy="2093976"/>
          </a:xfrm>
        </p:spPr>
        <p:txBody>
          <a:bodyPr lIns="0" rIns="182880"/>
          <a:lstStyle>
            <a:lvl1pPr>
              <a:defRPr sz="1400">
                <a:solidFill>
                  <a:schemeClr val="tx1">
                    <a:lumMod val="75000"/>
                    <a:lumOff val="25000"/>
                  </a:schemeClr>
                </a:solidFill>
              </a:defRPr>
            </a:lvl1pPr>
            <a:lvl2pPr>
              <a:defRPr sz="1200">
                <a:solidFill>
                  <a:schemeClr val="tx1">
                    <a:lumMod val="75000"/>
                    <a:lumOff val="25000"/>
                  </a:schemeClr>
                </a:solidFill>
              </a:defRPr>
            </a:lvl2pPr>
            <a:lvl3pPr>
              <a:defRPr sz="1100">
                <a:solidFill>
                  <a:schemeClr val="tx1">
                    <a:lumMod val="75000"/>
                    <a:lumOff val="25000"/>
                  </a:schemeClr>
                </a:solidFill>
              </a:defRPr>
            </a:lvl3pPr>
            <a:lvl4pPr>
              <a:defRPr sz="1050">
                <a:solidFill>
                  <a:schemeClr val="tx1">
                    <a:lumMod val="75000"/>
                    <a:lumOff val="25000"/>
                  </a:schemeClr>
                </a:solidFill>
              </a:defRPr>
            </a:lvl4pPr>
            <a:lvl5pPr>
              <a:defRPr sz="1050">
                <a:solidFill>
                  <a:schemeClr val="tx1">
                    <a:lumMod val="75000"/>
                    <a:lumOff val="25000"/>
                  </a:schemeClr>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 name="Slide Number Placeholder 2"/>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fld>
            <a:endParaRPr lang="en-US" dirty="0"/>
          </a:p>
        </p:txBody>
      </p:sp>
      <p:sp>
        <p:nvSpPr>
          <p:cNvPr id="11" name="Footer Placeholder 3"/>
          <p:cNvSpPr>
            <a:spLocks noGrp="1"/>
          </p:cNvSpPr>
          <p:nvPr>
            <p:ph type="ftr" sz="quarter" idx="11"/>
          </p:nvPr>
        </p:nvSpPr>
        <p:spPr>
          <a:xfrm>
            <a:off x="365760" y="6400800"/>
            <a:ext cx="2916936" cy="246888"/>
          </a:xfrm>
        </p:spPr>
        <p:txBody>
          <a:bodyPr>
            <a:noAutofit/>
          </a:bodyPr>
          <a:lstStyle>
            <a:lvl1pPr algn="l">
              <a:defRPr/>
            </a:lvl1pPr>
          </a:lstStyle>
          <a:p>
            <a:r>
              <a:rPr lang="en-US"/>
              <a:t>bla</a:t>
            </a:r>
            <a:endParaRPr lang="en-US" dirty="0"/>
          </a:p>
        </p:txBody>
      </p:sp>
      <p:sp>
        <p:nvSpPr>
          <p:cNvPr id="15" name="Title 1"/>
          <p:cNvSpPr>
            <a:spLocks noGrp="1"/>
          </p:cNvSpPr>
          <p:nvPr>
            <p:ph type="title"/>
          </p:nvPr>
        </p:nvSpPr>
        <p:spPr>
          <a:xfrm>
            <a:off x="640080" y="457200"/>
            <a:ext cx="10936224" cy="1298448"/>
          </a:xfrm>
        </p:spPr>
        <p:txBody>
          <a:bodyPr/>
          <a:lstStyle/>
          <a:p>
            <a:r>
              <a:rPr lang="en-US"/>
              <a:t>Click to edit Master title style</a:t>
            </a:r>
            <a:endParaRPr lang="en-US"/>
          </a:p>
        </p:txBody>
      </p:sp>
      <p:sp>
        <p:nvSpPr>
          <p:cNvPr id="8" name="Text Placeholder 4"/>
          <p:cNvSpPr>
            <a:spLocks noGrp="1"/>
          </p:cNvSpPr>
          <p:nvPr>
            <p:ph type="body" sz="quarter" idx="12"/>
          </p:nvPr>
        </p:nvSpPr>
        <p:spPr>
          <a:xfrm>
            <a:off x="8348472" y="1929384"/>
            <a:ext cx="2432304" cy="630936"/>
          </a:xfrm>
        </p:spPr>
        <p:txBody>
          <a:bodyPr lIns="0" anchor="ctr"/>
          <a:lstStyle>
            <a:lvl1pPr marL="0" indent="0">
              <a:buNone/>
              <a:defRPr sz="2400" b="1" cap="all"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9" name="Content Placeholder 5"/>
          <p:cNvSpPr>
            <a:spLocks noGrp="1"/>
          </p:cNvSpPr>
          <p:nvPr>
            <p:ph sz="quarter" idx="13"/>
          </p:nvPr>
        </p:nvSpPr>
        <p:spPr>
          <a:xfrm>
            <a:off x="8348472" y="2926080"/>
            <a:ext cx="2569464" cy="2093976"/>
          </a:xfrm>
        </p:spPr>
        <p:txBody>
          <a:bodyPr lIns="0" rIns="182880"/>
          <a:lstStyle>
            <a:lvl1pPr>
              <a:defRPr sz="1400">
                <a:solidFill>
                  <a:schemeClr val="tx1">
                    <a:lumMod val="75000"/>
                    <a:lumOff val="25000"/>
                  </a:schemeClr>
                </a:solidFill>
              </a:defRPr>
            </a:lvl1pPr>
            <a:lvl2pPr>
              <a:defRPr sz="1200">
                <a:solidFill>
                  <a:schemeClr val="tx1">
                    <a:lumMod val="75000"/>
                    <a:lumOff val="25000"/>
                  </a:schemeClr>
                </a:solidFill>
              </a:defRPr>
            </a:lvl2pPr>
            <a:lvl3pPr>
              <a:defRPr sz="1100">
                <a:solidFill>
                  <a:schemeClr val="tx1">
                    <a:lumMod val="75000"/>
                    <a:lumOff val="25000"/>
                  </a:schemeClr>
                </a:solidFill>
              </a:defRPr>
            </a:lvl3pPr>
            <a:lvl4pPr>
              <a:defRPr sz="1050">
                <a:solidFill>
                  <a:schemeClr val="tx1">
                    <a:lumMod val="75000"/>
                    <a:lumOff val="25000"/>
                  </a:schemeClr>
                </a:solidFill>
              </a:defRPr>
            </a:lvl4pPr>
            <a:lvl5pPr>
              <a:defRPr sz="1050">
                <a:solidFill>
                  <a:schemeClr val="tx1">
                    <a:lumMod val="75000"/>
                    <a:lumOff val="25000"/>
                  </a:schemeClr>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Summary">
    <p:bg>
      <p:bgPr>
        <a:solidFill>
          <a:schemeClr val="accent3"/>
        </a:solidFill>
        <a:effectLst/>
      </p:bgPr>
    </p:bg>
    <p:spTree>
      <p:nvGrpSpPr>
        <p:cNvPr id="1" name=""/>
        <p:cNvGrpSpPr/>
        <p:nvPr/>
      </p:nvGrpSpPr>
      <p:grpSpPr>
        <a:xfrm>
          <a:off x="0" y="0"/>
          <a:ext cx="0" cy="0"/>
          <a:chOff x="0" y="0"/>
          <a:chExt cx="0" cy="0"/>
        </a:xfrm>
      </p:grpSpPr>
      <p:sp>
        <p:nvSpPr>
          <p:cNvPr id="15" name="Text Placeholder 10"/>
          <p:cNvSpPr>
            <a:spLocks noGrp="1"/>
          </p:cNvSpPr>
          <p:nvPr>
            <p:ph type="body" sz="quarter" idx="17"/>
          </p:nvPr>
        </p:nvSpPr>
        <p:spPr>
          <a:xfrm>
            <a:off x="0" y="3154680"/>
            <a:ext cx="12198096" cy="1709928"/>
          </a:xfrm>
        </p:spPr>
        <p:txBody>
          <a:bodyPr anchor="ctr">
            <a:noAutofit/>
          </a:bodyPr>
          <a:lstStyle>
            <a:lvl1pPr marL="0" indent="0" algn="ctr">
              <a:lnSpc>
                <a:spcPct val="90000"/>
              </a:lnSpc>
              <a:spcBef>
                <a:spcPts val="0"/>
              </a:spcBef>
              <a:buNone/>
              <a:defRPr sz="13800" b="1" cap="all" baseline="0">
                <a:solidFill>
                  <a:schemeClr val="accent4">
                    <a:lumMod val="75000"/>
                  </a:schemeClr>
                </a:solidFill>
                <a:latin typeface="+mj-lt"/>
              </a:defRPr>
            </a:lvl1pPr>
          </a:lstStyle>
          <a:p>
            <a:pPr lvl="0"/>
            <a:r>
              <a:rPr lang="en-US" dirty="0"/>
              <a:t>Click to edit Master text styles</a:t>
            </a:r>
            <a:endParaRPr lang="en-US" dirty="0"/>
          </a:p>
        </p:txBody>
      </p:sp>
      <p:sp>
        <p:nvSpPr>
          <p:cNvPr id="2" name="Title 1"/>
          <p:cNvSpPr>
            <a:spLocks noGrp="1"/>
          </p:cNvSpPr>
          <p:nvPr>
            <p:ph type="title"/>
          </p:nvPr>
        </p:nvSpPr>
        <p:spPr>
          <a:xfrm>
            <a:off x="0" y="1828800"/>
            <a:ext cx="12198096" cy="1709928"/>
          </a:xfrm>
        </p:spPr>
        <p:txBody>
          <a:bodyPr>
            <a:noAutofit/>
          </a:bodyPr>
          <a:lstStyle>
            <a:lvl1pPr algn="ctr">
              <a:defRPr sz="13800" cap="all" baseline="0">
                <a:solidFill>
                  <a:schemeClr val="accent4">
                    <a:lumMod val="75000"/>
                  </a:schemeClr>
                </a:solidFill>
              </a:defRPr>
            </a:lvl1pPr>
          </a:lstStyle>
          <a:p>
            <a:r>
              <a:rPr lang="en-US" dirty="0"/>
              <a:t>Click to edit Master title style</a:t>
            </a:r>
            <a:endParaRPr lang="en-US" dirty="0"/>
          </a:p>
        </p:txBody>
      </p:sp>
      <p:sp>
        <p:nvSpPr>
          <p:cNvPr id="3" name="Slide Number Placeholder 2"/>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fld>
            <a:endParaRPr lang="en-US" dirty="0"/>
          </a:p>
        </p:txBody>
      </p:sp>
      <p:sp>
        <p:nvSpPr>
          <p:cNvPr id="4" name="Footer Placeholder 3"/>
          <p:cNvSpPr>
            <a:spLocks noGrp="1"/>
          </p:cNvSpPr>
          <p:nvPr>
            <p:ph type="ftr" sz="quarter" idx="11"/>
          </p:nvPr>
        </p:nvSpPr>
        <p:spPr>
          <a:xfrm>
            <a:off x="365760" y="6400800"/>
            <a:ext cx="2916936" cy="246888"/>
          </a:xfrm>
        </p:spPr>
        <p:txBody>
          <a:bodyPr>
            <a:noAutofit/>
          </a:bodyPr>
          <a:lstStyle>
            <a:lvl1pPr algn="l">
              <a:defRPr/>
            </a:lvl1pPr>
          </a:lstStyle>
          <a:p>
            <a:r>
              <a:rPr lang="en-US"/>
              <a:t>bla</a:t>
            </a:r>
            <a:endParaRPr lang="en-US" dirty="0"/>
          </a:p>
        </p:txBody>
      </p:sp>
      <p:sp>
        <p:nvSpPr>
          <p:cNvPr id="11" name="Text Placeholder 10"/>
          <p:cNvSpPr>
            <a:spLocks noGrp="1"/>
          </p:cNvSpPr>
          <p:nvPr>
            <p:ph type="body" sz="quarter" idx="13"/>
          </p:nvPr>
        </p:nvSpPr>
        <p:spPr>
          <a:xfrm>
            <a:off x="0" y="2587752"/>
            <a:ext cx="12198096" cy="1508760"/>
          </a:xfrm>
          <a:solidFill>
            <a:schemeClr val="accent3"/>
          </a:solidFill>
        </p:spPr>
        <p:txBody>
          <a:bodyPr lIns="877824" rIns="877824" anchor="ctr">
            <a:noAutofit/>
          </a:bodyPr>
          <a:lstStyle>
            <a:lvl1pPr marL="0" indent="0" algn="ctr">
              <a:lnSpc>
                <a:spcPct val="100000"/>
              </a:lnSpc>
              <a:spcBef>
                <a:spcPts val="0"/>
              </a:spcBef>
              <a:buNone/>
              <a:defRPr sz="1800" cap="none" baseline="0"/>
            </a:lvl1pPr>
          </a:lstStyle>
          <a:p>
            <a:pPr lvl="0"/>
            <a:r>
              <a:rPr lang="en-US" dirty="0"/>
              <a:t>Click to edit Master text styles</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Thank You">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653528" y="2532888"/>
            <a:ext cx="3730752" cy="3721608"/>
          </a:xfrm>
          <a:solidFill>
            <a:schemeClr val="accent1">
              <a:lumMod val="90000"/>
            </a:schemeClr>
          </a:solidFill>
        </p:spPr>
        <p:txBody>
          <a:bodyPr anchor="ctr"/>
          <a:lstStyle>
            <a:lvl1pPr marL="0" indent="0" algn="ctr">
              <a:buNone/>
              <a:defRPr sz="1000"/>
            </a:lvl1pPr>
          </a:lstStyle>
          <a:p>
            <a:endParaRPr lang="en-US" dirty="0"/>
          </a:p>
        </p:txBody>
      </p:sp>
      <p:sp>
        <p:nvSpPr>
          <p:cNvPr id="2" name="Title 1"/>
          <p:cNvSpPr>
            <a:spLocks noGrp="1"/>
          </p:cNvSpPr>
          <p:nvPr>
            <p:ph type="ctrTitle"/>
          </p:nvPr>
        </p:nvSpPr>
        <p:spPr>
          <a:xfrm>
            <a:off x="356616" y="850392"/>
            <a:ext cx="11347704" cy="1298448"/>
          </a:xfrm>
        </p:spPr>
        <p:txBody>
          <a:bodyPr anchor="ctr">
            <a:noAutofit/>
          </a:bodyPr>
          <a:lstStyle>
            <a:lvl1pPr algn="l">
              <a:defRPr sz="13800" cap="all" baseline="0"/>
            </a:lvl1pPr>
          </a:lstStyle>
          <a:p>
            <a:r>
              <a:rPr lang="en-US" dirty="0"/>
              <a:t>Click to edit Master title style</a:t>
            </a:r>
            <a:endParaRPr lang="en-US" dirty="0"/>
          </a:p>
        </p:txBody>
      </p:sp>
      <p:sp>
        <p:nvSpPr>
          <p:cNvPr id="3" name="Subtitle 2"/>
          <p:cNvSpPr>
            <a:spLocks noGrp="1"/>
          </p:cNvSpPr>
          <p:nvPr>
            <p:ph type="subTitle" idx="1"/>
          </p:nvPr>
        </p:nvSpPr>
        <p:spPr>
          <a:xfrm>
            <a:off x="356616" y="4187952"/>
            <a:ext cx="5376672" cy="13716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11" name="Text Placeholder 10"/>
          <p:cNvSpPr>
            <a:spLocks noGrp="1"/>
          </p:cNvSpPr>
          <p:nvPr>
            <p:ph type="body" sz="quarter" idx="11" hasCustomPrompt="1"/>
          </p:nvPr>
        </p:nvSpPr>
        <p:spPr>
          <a:xfrm>
            <a:off x="357188" y="2432304"/>
            <a:ext cx="5738812" cy="1298448"/>
          </a:xfrm>
        </p:spPr>
        <p:txBody>
          <a:bodyPr anchor="ctr"/>
          <a:lstStyle>
            <a:lvl1pPr marL="0" indent="0">
              <a:buNone/>
              <a:defRPr sz="13800" b="1" i="1" cap="all" baseline="0">
                <a:solidFill>
                  <a:schemeClr val="tx1">
                    <a:lumMod val="75000"/>
                    <a:lumOff val="25000"/>
                  </a:schemeClr>
                </a:solidFill>
                <a:latin typeface="+mj-lt"/>
              </a:defRPr>
            </a:lvl1pPr>
          </a:lstStyle>
          <a:p>
            <a:pPr lvl="0"/>
            <a:r>
              <a:rPr lang="en-US" dirty="0"/>
              <a:t>Title</a:t>
            </a:r>
            <a:endParaRPr lang="en-US" dirty="0"/>
          </a:p>
        </p:txBody>
      </p:sp>
      <p:sp>
        <p:nvSpPr>
          <p:cNvPr id="6" name="Picture Placeholder 8"/>
          <p:cNvSpPr>
            <a:spLocks noGrp="1"/>
          </p:cNvSpPr>
          <p:nvPr>
            <p:ph type="pic" sz="quarter" idx="12"/>
          </p:nvPr>
        </p:nvSpPr>
        <p:spPr>
          <a:xfrm>
            <a:off x="5632704" y="3593592"/>
            <a:ext cx="3410712" cy="1783080"/>
          </a:xfrm>
          <a:solidFill>
            <a:schemeClr val="accent5">
              <a:lumMod val="20000"/>
              <a:lumOff val="80000"/>
            </a:schemeClr>
          </a:solidFill>
        </p:spPr>
        <p:txBody>
          <a:bodyPr anchor="ctr"/>
          <a:lstStyle>
            <a:lvl1pPr marL="0" indent="0" algn="ctr">
              <a:buNone/>
              <a:defRPr sz="1000"/>
            </a:lvl1pPr>
          </a:lstStyle>
          <a:p>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Two Content">
    <p:spTree>
      <p:nvGrpSpPr>
        <p:cNvPr id="1" name=""/>
        <p:cNvGrpSpPr/>
        <p:nvPr/>
      </p:nvGrpSpPr>
      <p:grpSpPr>
        <a:xfrm>
          <a:off x="0" y="0"/>
          <a:ext cx="0" cy="0"/>
          <a:chOff x="0" y="0"/>
          <a:chExt cx="0" cy="0"/>
        </a:xfrm>
      </p:grpSpPr>
      <p:sp>
        <p:nvSpPr>
          <p:cNvPr id="12" name="Rectangle 11"/>
          <p:cNvSpPr/>
          <p:nvPr userDrawn="1"/>
        </p:nvSpPr>
        <p:spPr>
          <a:xfrm>
            <a:off x="6095999" y="0"/>
            <a:ext cx="6096000" cy="4762500"/>
          </a:xfrm>
          <a:prstGeom prst="rect">
            <a:avLst/>
          </a:prstGeom>
          <a:solidFill>
            <a:schemeClr val="accent4">
              <a:lumMod val="40000"/>
              <a:lumOff val="60000"/>
              <a:alpha val="407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60000"/>
                  <a:lumOff val="40000"/>
                </a:schemeClr>
              </a:solidFill>
            </a:endParaRPr>
          </a:p>
        </p:txBody>
      </p:sp>
      <p:sp>
        <p:nvSpPr>
          <p:cNvPr id="4" name="Content Placeholder 3"/>
          <p:cNvSpPr>
            <a:spLocks noGrp="1"/>
          </p:cNvSpPr>
          <p:nvPr>
            <p:ph sz="half" idx="2"/>
          </p:nvPr>
        </p:nvSpPr>
        <p:spPr>
          <a:xfrm>
            <a:off x="4078224" y="1984248"/>
            <a:ext cx="7278624" cy="1810512"/>
          </a:xfrm>
        </p:spPr>
        <p:txBody>
          <a:bodyPr lIns="0"/>
          <a:lstStyle>
            <a:lvl1pPr>
              <a:defRPr sz="1400">
                <a:solidFill>
                  <a:schemeClr val="tx1">
                    <a:lumMod val="75000"/>
                    <a:lumOff val="25000"/>
                  </a:schemeClr>
                </a:solidFill>
              </a:defRPr>
            </a:lvl1pPr>
            <a:lvl2pPr>
              <a:defRPr sz="1200">
                <a:solidFill>
                  <a:schemeClr val="tx1">
                    <a:lumMod val="75000"/>
                    <a:lumOff val="25000"/>
                  </a:schemeClr>
                </a:solidFill>
              </a:defRPr>
            </a:lvl2pPr>
            <a:lvl3pPr>
              <a:defRPr sz="1100">
                <a:solidFill>
                  <a:schemeClr val="tx1">
                    <a:lumMod val="75000"/>
                    <a:lumOff val="25000"/>
                  </a:schemeClr>
                </a:solidFill>
              </a:defRPr>
            </a:lvl3pPr>
            <a:lvl4pPr>
              <a:defRPr sz="1050">
                <a:solidFill>
                  <a:schemeClr val="tx1">
                    <a:lumMod val="75000"/>
                    <a:lumOff val="25000"/>
                  </a:schemeClr>
                </a:solidFill>
              </a:defRPr>
            </a:lvl4pPr>
            <a:lvl5pPr>
              <a:defRPr sz="1050">
                <a:solidFill>
                  <a:schemeClr val="tx1">
                    <a:lumMod val="75000"/>
                    <a:lumOff val="25000"/>
                  </a:schemeClr>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Content Placeholder 5"/>
          <p:cNvSpPr>
            <a:spLocks noGrp="1"/>
          </p:cNvSpPr>
          <p:nvPr>
            <p:ph sz="quarter" idx="4"/>
          </p:nvPr>
        </p:nvSpPr>
        <p:spPr>
          <a:xfrm>
            <a:off x="4078224" y="4352544"/>
            <a:ext cx="7278624" cy="1810512"/>
          </a:xfrm>
        </p:spPr>
        <p:txBody>
          <a:bodyPr lIns="0"/>
          <a:lstStyle>
            <a:lvl1pPr>
              <a:defRPr sz="1400">
                <a:solidFill>
                  <a:schemeClr val="tx1">
                    <a:lumMod val="75000"/>
                    <a:lumOff val="25000"/>
                  </a:schemeClr>
                </a:solidFill>
              </a:defRPr>
            </a:lvl1pPr>
            <a:lvl2pPr>
              <a:defRPr sz="1200">
                <a:solidFill>
                  <a:schemeClr val="tx1">
                    <a:lumMod val="75000"/>
                    <a:lumOff val="25000"/>
                  </a:schemeClr>
                </a:solidFill>
              </a:defRPr>
            </a:lvl2pPr>
            <a:lvl3pPr>
              <a:defRPr sz="1100">
                <a:solidFill>
                  <a:schemeClr val="tx1">
                    <a:lumMod val="75000"/>
                    <a:lumOff val="25000"/>
                  </a:schemeClr>
                </a:solidFill>
              </a:defRPr>
            </a:lvl3pPr>
            <a:lvl4pPr>
              <a:defRPr sz="1050">
                <a:solidFill>
                  <a:schemeClr val="tx1">
                    <a:lumMod val="75000"/>
                    <a:lumOff val="25000"/>
                  </a:schemeClr>
                </a:solidFill>
              </a:defRPr>
            </a:lvl4pPr>
            <a:lvl5pPr>
              <a:defRPr sz="1050">
                <a:solidFill>
                  <a:schemeClr val="tx1">
                    <a:lumMod val="75000"/>
                    <a:lumOff val="25000"/>
                  </a:schemeClr>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 name="Slide Number Placeholder 2"/>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fld>
            <a:endParaRPr lang="en-US" dirty="0"/>
          </a:p>
        </p:txBody>
      </p:sp>
      <p:sp>
        <p:nvSpPr>
          <p:cNvPr id="11" name="Footer Placeholder 3"/>
          <p:cNvSpPr>
            <a:spLocks noGrp="1"/>
          </p:cNvSpPr>
          <p:nvPr>
            <p:ph type="ftr" sz="quarter" idx="11"/>
          </p:nvPr>
        </p:nvSpPr>
        <p:spPr>
          <a:xfrm>
            <a:off x="365760" y="6400800"/>
            <a:ext cx="2916936" cy="246888"/>
          </a:xfrm>
        </p:spPr>
        <p:txBody>
          <a:bodyPr>
            <a:noAutofit/>
          </a:bodyPr>
          <a:lstStyle>
            <a:lvl1pPr algn="l">
              <a:defRPr/>
            </a:lvl1pPr>
          </a:lstStyle>
          <a:p>
            <a:r>
              <a:rPr lang="en-US"/>
              <a:t>bla</a:t>
            </a:r>
            <a:endParaRPr lang="en-US" dirty="0"/>
          </a:p>
        </p:txBody>
      </p:sp>
      <p:cxnSp>
        <p:nvCxnSpPr>
          <p:cNvPr id="13" name="Straight Connector 12"/>
          <p:cNvCxnSpPr/>
          <p:nvPr userDrawn="1"/>
        </p:nvCxnSpPr>
        <p:spPr>
          <a:xfrm>
            <a:off x="-2" y="2315959"/>
            <a:ext cx="3858207"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2" y="4659109"/>
            <a:ext cx="3858207"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a:xfrm>
            <a:off x="640080" y="457200"/>
            <a:ext cx="10936224" cy="1298448"/>
          </a:xfrm>
        </p:spPr>
        <p:txBody>
          <a:bodyPr/>
          <a:lstStyle/>
          <a:p>
            <a:r>
              <a:rPr lang="en-US"/>
              <a:t>Click to edit Master title style</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Footer Placeholder 3"/>
          <p:cNvSpPr>
            <a:spLocks noGrp="1"/>
          </p:cNvSpPr>
          <p:nvPr>
            <p:ph type="ftr" sz="quarter" idx="11"/>
          </p:nvPr>
        </p:nvSpPr>
        <p:spPr>
          <a:xfrm rot="16200000">
            <a:off x="-531091" y="983633"/>
            <a:ext cx="1728216" cy="283464"/>
          </a:xfrm>
          <a:prstGeom prst="rect">
            <a:avLst/>
          </a:prstGeom>
        </p:spPr>
        <p:txBody>
          <a:bodyPr/>
          <a:lstStyle/>
          <a:p>
            <a:r>
              <a:rPr lang="en-US"/>
              <a:t>bla</a:t>
            </a:r>
            <a:endParaRPr lang="en-US" dirty="0"/>
          </a:p>
        </p:txBody>
      </p:sp>
      <p:sp>
        <p:nvSpPr>
          <p:cNvPr id="5" name="Slide Number Placeholder 4"/>
          <p:cNvSpPr>
            <a:spLocks noGrp="1"/>
          </p:cNvSpPr>
          <p:nvPr>
            <p:ph type="sldNum" sz="quarter" idx="12"/>
          </p:nvPr>
        </p:nvSpPr>
        <p:spPr/>
        <p:txBody>
          <a:bodyPr/>
          <a:lstStyle/>
          <a:p>
            <a:fld id="{BC0F0449-EF10-3E4D-894D-3DE10CF4206D}"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rot="16200000">
            <a:off x="-531091" y="983633"/>
            <a:ext cx="1728216" cy="283464"/>
          </a:xfrm>
          <a:prstGeom prst="rect">
            <a:avLst/>
          </a:prstGeom>
        </p:spPr>
        <p:txBody>
          <a:bodyPr/>
          <a:lstStyle/>
          <a:p>
            <a:r>
              <a:rPr lang="en-US"/>
              <a:t>bla</a:t>
            </a:r>
            <a:endParaRPr lang="en-US" dirty="0"/>
          </a:p>
        </p:txBody>
      </p:sp>
      <p:sp>
        <p:nvSpPr>
          <p:cNvPr id="4" name="Slide Number Placeholder 3"/>
          <p:cNvSpPr>
            <a:spLocks noGrp="1"/>
          </p:cNvSpPr>
          <p:nvPr>
            <p:ph type="sldNum" sz="quarter" idx="12"/>
          </p:nvPr>
        </p:nvSpPr>
        <p:spPr/>
        <p:txBody>
          <a:bodyPr/>
          <a:lstStyle/>
          <a:p>
            <a:fld id="{BC0F0449-EF10-3E4D-894D-3DE10CF4206D}" type="slidenum">
              <a:rPr lang="en-US" smtClean="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8" name="Slide Number Placeholder 2"/>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fld>
            <a:endParaRPr lang="en-US" dirty="0"/>
          </a:p>
        </p:txBody>
      </p:sp>
      <p:sp>
        <p:nvSpPr>
          <p:cNvPr id="9" name="Footer Placeholder 3"/>
          <p:cNvSpPr>
            <a:spLocks noGrp="1"/>
          </p:cNvSpPr>
          <p:nvPr>
            <p:ph type="ftr" sz="quarter" idx="11"/>
          </p:nvPr>
        </p:nvSpPr>
        <p:spPr>
          <a:xfrm>
            <a:off x="365760" y="6400800"/>
            <a:ext cx="2916936" cy="246888"/>
          </a:xfrm>
        </p:spPr>
        <p:txBody>
          <a:bodyPr>
            <a:noAutofit/>
          </a:bodyPr>
          <a:lstStyle>
            <a:lvl1pPr algn="l">
              <a:defRPr/>
            </a:lvl1pPr>
          </a:lstStyle>
          <a:p>
            <a:r>
              <a:rPr lang="en-US"/>
              <a:t>bla</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8" name="Slide Number Placeholder 2"/>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fld>
            <a:endParaRPr lang="en-US" dirty="0"/>
          </a:p>
        </p:txBody>
      </p:sp>
      <p:sp>
        <p:nvSpPr>
          <p:cNvPr id="9" name="Footer Placeholder 3"/>
          <p:cNvSpPr>
            <a:spLocks noGrp="1"/>
          </p:cNvSpPr>
          <p:nvPr>
            <p:ph type="ftr" sz="quarter" idx="11"/>
          </p:nvPr>
        </p:nvSpPr>
        <p:spPr>
          <a:xfrm>
            <a:off x="365760" y="6400800"/>
            <a:ext cx="2916936" cy="246888"/>
          </a:xfrm>
        </p:spPr>
        <p:txBody>
          <a:bodyPr>
            <a:noAutofit/>
          </a:bodyPr>
          <a:lstStyle>
            <a:lvl1pPr algn="l">
              <a:defRPr/>
            </a:lvl1pPr>
          </a:lstStyle>
          <a:p>
            <a:r>
              <a:rPr lang="en-US"/>
              <a:t>bla</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Agenda">
    <p:spTree>
      <p:nvGrpSpPr>
        <p:cNvPr id="1" name=""/>
        <p:cNvGrpSpPr/>
        <p:nvPr/>
      </p:nvGrpSpPr>
      <p:grpSpPr>
        <a:xfrm>
          <a:off x="0" y="0"/>
          <a:ext cx="0" cy="0"/>
          <a:chOff x="0" y="0"/>
          <a:chExt cx="0" cy="0"/>
        </a:xfrm>
      </p:grpSpPr>
      <p:sp>
        <p:nvSpPr>
          <p:cNvPr id="5" name="Rectangle 4"/>
          <p:cNvSpPr/>
          <p:nvPr userDrawn="1"/>
        </p:nvSpPr>
        <p:spPr>
          <a:xfrm>
            <a:off x="9129011" y="816964"/>
            <a:ext cx="3062990" cy="6041036"/>
          </a:xfrm>
          <a:prstGeom prst="rect">
            <a:avLst/>
          </a:prstGeom>
          <a:solidFill>
            <a:schemeClr val="accent2">
              <a:lumMod val="60000"/>
              <a:lumOff val="40000"/>
              <a:alpha val="4078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2">
                  <a:lumMod val="60000"/>
                  <a:lumOff val="40000"/>
                </a:schemeClr>
              </a:solidFill>
            </a:endParaRPr>
          </a:p>
        </p:txBody>
      </p:sp>
      <p:sp>
        <p:nvSpPr>
          <p:cNvPr id="2" name="Title 1"/>
          <p:cNvSpPr>
            <a:spLocks noGrp="1"/>
          </p:cNvSpPr>
          <p:nvPr>
            <p:ph type="title"/>
          </p:nvPr>
        </p:nvSpPr>
        <p:spPr>
          <a:xfrm>
            <a:off x="640080" y="457200"/>
            <a:ext cx="10936224" cy="1298448"/>
          </a:xfrm>
        </p:spPr>
        <p:txBody>
          <a:bodyPr>
            <a:noAutofit/>
          </a:bodyPr>
          <a:lstStyle/>
          <a:p>
            <a:r>
              <a:rPr lang="en-US" dirty="0"/>
              <a:t>Click to edit Master title style</a:t>
            </a:r>
            <a:endParaRPr lang="en-US" dirty="0"/>
          </a:p>
        </p:txBody>
      </p:sp>
      <p:sp>
        <p:nvSpPr>
          <p:cNvPr id="3" name="Slide Number Placeholder 2"/>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fld>
            <a:endParaRPr lang="en-US" dirty="0"/>
          </a:p>
        </p:txBody>
      </p:sp>
      <p:sp>
        <p:nvSpPr>
          <p:cNvPr id="4" name="Footer Placeholder 3"/>
          <p:cNvSpPr>
            <a:spLocks noGrp="1"/>
          </p:cNvSpPr>
          <p:nvPr>
            <p:ph type="ftr" sz="quarter" idx="11"/>
          </p:nvPr>
        </p:nvSpPr>
        <p:spPr>
          <a:xfrm>
            <a:off x="365760" y="6400800"/>
            <a:ext cx="2916936" cy="246888"/>
          </a:xfrm>
        </p:spPr>
        <p:txBody>
          <a:bodyPr>
            <a:noAutofit/>
          </a:bodyPr>
          <a:lstStyle>
            <a:lvl1pPr algn="l">
              <a:defRPr/>
            </a:lvl1pPr>
          </a:lstStyle>
          <a:p>
            <a:r>
              <a:rPr lang="en-US"/>
              <a:t>bla</a:t>
            </a:r>
            <a:endParaRPr lang="en-US" dirty="0"/>
          </a:p>
        </p:txBody>
      </p:sp>
      <p:sp>
        <p:nvSpPr>
          <p:cNvPr id="7" name="Picture Placeholder 6"/>
          <p:cNvSpPr>
            <a:spLocks noGrp="1"/>
          </p:cNvSpPr>
          <p:nvPr>
            <p:ph type="pic" sz="quarter" idx="12"/>
          </p:nvPr>
        </p:nvSpPr>
        <p:spPr>
          <a:xfrm>
            <a:off x="8211312" y="2304288"/>
            <a:ext cx="3172968" cy="3172968"/>
          </a:xfrm>
        </p:spPr>
        <p:txBody>
          <a:bodyPr anchor="ctr">
            <a:noAutofit/>
          </a:bodyPr>
          <a:lstStyle>
            <a:lvl1pPr marL="0" indent="0" algn="ctr">
              <a:buNone/>
              <a:defRPr sz="1200"/>
            </a:lvl1pPr>
          </a:lstStyle>
          <a:p>
            <a:endParaRPr lang="en-US" dirty="0"/>
          </a:p>
        </p:txBody>
      </p:sp>
      <p:sp>
        <p:nvSpPr>
          <p:cNvPr id="11" name="Text Placeholder 10"/>
          <p:cNvSpPr>
            <a:spLocks noGrp="1"/>
          </p:cNvSpPr>
          <p:nvPr>
            <p:ph type="body" sz="quarter" idx="13"/>
          </p:nvPr>
        </p:nvSpPr>
        <p:spPr>
          <a:xfrm>
            <a:off x="3822192" y="2176272"/>
            <a:ext cx="3794760" cy="466344"/>
          </a:xfrm>
        </p:spPr>
        <p:txBody>
          <a:bodyPr anchor="ctr">
            <a:noAutofit/>
          </a:bodyPr>
          <a:lstStyle>
            <a:lvl1pPr marL="0" indent="0">
              <a:lnSpc>
                <a:spcPct val="100000"/>
              </a:lnSpc>
              <a:spcBef>
                <a:spcPts val="0"/>
              </a:spcBef>
              <a:buNone/>
              <a:defRPr sz="2400" cap="all" baseline="0"/>
            </a:lvl1pPr>
          </a:lstStyle>
          <a:p>
            <a:pPr lvl="0"/>
            <a:r>
              <a:rPr lang="en-US" dirty="0"/>
              <a:t>Click to edit Master text styles</a:t>
            </a:r>
            <a:endParaRPr lang="en-US" dirty="0"/>
          </a:p>
        </p:txBody>
      </p:sp>
      <p:sp>
        <p:nvSpPr>
          <p:cNvPr id="12" name="Text Placeholder 10"/>
          <p:cNvSpPr>
            <a:spLocks noGrp="1"/>
          </p:cNvSpPr>
          <p:nvPr>
            <p:ph type="body" sz="quarter" idx="14"/>
          </p:nvPr>
        </p:nvSpPr>
        <p:spPr>
          <a:xfrm>
            <a:off x="3822192" y="2914650"/>
            <a:ext cx="3794760" cy="466344"/>
          </a:xfrm>
        </p:spPr>
        <p:txBody>
          <a:bodyPr anchor="ctr">
            <a:noAutofit/>
          </a:bodyPr>
          <a:lstStyle>
            <a:lvl1pPr marL="0" indent="0">
              <a:lnSpc>
                <a:spcPct val="100000"/>
              </a:lnSpc>
              <a:spcBef>
                <a:spcPts val="0"/>
              </a:spcBef>
              <a:buNone/>
              <a:defRPr sz="2400" cap="all" baseline="0"/>
            </a:lvl1pPr>
          </a:lstStyle>
          <a:p>
            <a:pPr lvl="0"/>
            <a:r>
              <a:rPr lang="en-US" dirty="0"/>
              <a:t>Click to edit Master text styles</a:t>
            </a:r>
            <a:endParaRPr lang="en-US" dirty="0"/>
          </a:p>
        </p:txBody>
      </p:sp>
      <p:sp>
        <p:nvSpPr>
          <p:cNvPr id="13" name="Text Placeholder 10"/>
          <p:cNvSpPr>
            <a:spLocks noGrp="1"/>
          </p:cNvSpPr>
          <p:nvPr>
            <p:ph type="body" sz="quarter" idx="15"/>
          </p:nvPr>
        </p:nvSpPr>
        <p:spPr>
          <a:xfrm>
            <a:off x="3822192" y="3653028"/>
            <a:ext cx="3794760" cy="466344"/>
          </a:xfrm>
        </p:spPr>
        <p:txBody>
          <a:bodyPr anchor="ctr">
            <a:noAutofit/>
          </a:bodyPr>
          <a:lstStyle>
            <a:lvl1pPr marL="0" indent="0">
              <a:lnSpc>
                <a:spcPct val="100000"/>
              </a:lnSpc>
              <a:spcBef>
                <a:spcPts val="0"/>
              </a:spcBef>
              <a:buNone/>
              <a:defRPr sz="2400" cap="all" baseline="0"/>
            </a:lvl1pPr>
          </a:lstStyle>
          <a:p>
            <a:pPr lvl="0"/>
            <a:r>
              <a:rPr lang="en-US" dirty="0"/>
              <a:t>Click to edit Master text styles</a:t>
            </a:r>
            <a:endParaRPr lang="en-US" dirty="0"/>
          </a:p>
        </p:txBody>
      </p:sp>
      <p:sp>
        <p:nvSpPr>
          <p:cNvPr id="14" name="Text Placeholder 10"/>
          <p:cNvSpPr>
            <a:spLocks noGrp="1"/>
          </p:cNvSpPr>
          <p:nvPr>
            <p:ph type="body" sz="quarter" idx="16"/>
          </p:nvPr>
        </p:nvSpPr>
        <p:spPr>
          <a:xfrm>
            <a:off x="3822192" y="4391406"/>
            <a:ext cx="3794760" cy="466344"/>
          </a:xfrm>
        </p:spPr>
        <p:txBody>
          <a:bodyPr anchor="ctr">
            <a:noAutofit/>
          </a:bodyPr>
          <a:lstStyle>
            <a:lvl1pPr marL="0" indent="0">
              <a:lnSpc>
                <a:spcPct val="100000"/>
              </a:lnSpc>
              <a:spcBef>
                <a:spcPts val="0"/>
              </a:spcBef>
              <a:buNone/>
              <a:defRPr sz="2400" cap="all" baseline="0"/>
            </a:lvl1pPr>
          </a:lstStyle>
          <a:p>
            <a:pPr lvl="0"/>
            <a:r>
              <a:rPr lang="en-US" dirty="0"/>
              <a:t>Click to edit Master text styles</a:t>
            </a:r>
            <a:endParaRPr lang="en-US" dirty="0"/>
          </a:p>
        </p:txBody>
      </p:sp>
      <p:sp>
        <p:nvSpPr>
          <p:cNvPr id="15" name="Text Placeholder 10"/>
          <p:cNvSpPr>
            <a:spLocks noGrp="1"/>
          </p:cNvSpPr>
          <p:nvPr>
            <p:ph type="body" sz="quarter" idx="17"/>
          </p:nvPr>
        </p:nvSpPr>
        <p:spPr>
          <a:xfrm>
            <a:off x="3822192" y="5129784"/>
            <a:ext cx="3794760" cy="466344"/>
          </a:xfrm>
        </p:spPr>
        <p:txBody>
          <a:bodyPr anchor="ctr">
            <a:noAutofit/>
          </a:bodyPr>
          <a:lstStyle>
            <a:lvl1pPr marL="0" indent="0">
              <a:lnSpc>
                <a:spcPct val="100000"/>
              </a:lnSpc>
              <a:spcBef>
                <a:spcPts val="0"/>
              </a:spcBef>
              <a:buNone/>
              <a:defRPr sz="2400" cap="all" baseline="0"/>
            </a:lvl1pPr>
          </a:lstStyle>
          <a:p>
            <a:pPr lvl="0"/>
            <a:r>
              <a:rPr lang="en-US" dirty="0"/>
              <a:t>Click to edit Master text styles</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Introduction">
    <p:spTree>
      <p:nvGrpSpPr>
        <p:cNvPr id="1" name=""/>
        <p:cNvGrpSpPr/>
        <p:nvPr/>
      </p:nvGrpSpPr>
      <p:grpSpPr>
        <a:xfrm>
          <a:off x="0" y="0"/>
          <a:ext cx="0" cy="0"/>
          <a:chOff x="0" y="0"/>
          <a:chExt cx="0" cy="0"/>
        </a:xfrm>
      </p:grpSpPr>
      <p:sp>
        <p:nvSpPr>
          <p:cNvPr id="15" name="Text Placeholder 10"/>
          <p:cNvSpPr>
            <a:spLocks noGrp="1"/>
          </p:cNvSpPr>
          <p:nvPr>
            <p:ph type="body" sz="quarter" idx="17"/>
          </p:nvPr>
        </p:nvSpPr>
        <p:spPr>
          <a:xfrm>
            <a:off x="0" y="3154680"/>
            <a:ext cx="12198096" cy="1709928"/>
          </a:xfrm>
        </p:spPr>
        <p:txBody>
          <a:bodyPr anchor="ctr">
            <a:noAutofit/>
          </a:bodyPr>
          <a:lstStyle>
            <a:lvl1pPr marL="0" indent="0" algn="ctr">
              <a:lnSpc>
                <a:spcPct val="90000"/>
              </a:lnSpc>
              <a:spcBef>
                <a:spcPts val="0"/>
              </a:spcBef>
              <a:buNone/>
              <a:defRPr sz="13800" b="1" cap="all" baseline="0">
                <a:solidFill>
                  <a:schemeClr val="tx1">
                    <a:lumMod val="75000"/>
                    <a:lumOff val="25000"/>
                  </a:schemeClr>
                </a:solidFill>
                <a:latin typeface="+mj-lt"/>
              </a:defRPr>
            </a:lvl1pPr>
          </a:lstStyle>
          <a:p>
            <a:pPr lvl="0"/>
            <a:r>
              <a:rPr lang="en-US" dirty="0"/>
              <a:t>Click to edit Master text styles</a:t>
            </a:r>
            <a:endParaRPr lang="en-US" dirty="0"/>
          </a:p>
        </p:txBody>
      </p:sp>
      <p:sp>
        <p:nvSpPr>
          <p:cNvPr id="2" name="Title 1"/>
          <p:cNvSpPr>
            <a:spLocks noGrp="1"/>
          </p:cNvSpPr>
          <p:nvPr>
            <p:ph type="title"/>
          </p:nvPr>
        </p:nvSpPr>
        <p:spPr>
          <a:xfrm>
            <a:off x="0" y="1828800"/>
            <a:ext cx="12198096" cy="1709928"/>
          </a:xfrm>
        </p:spPr>
        <p:txBody>
          <a:bodyPr>
            <a:noAutofit/>
          </a:bodyPr>
          <a:lstStyle>
            <a:lvl1pPr algn="ctr">
              <a:defRPr sz="13800" cap="all" baseline="0"/>
            </a:lvl1pPr>
          </a:lstStyle>
          <a:p>
            <a:r>
              <a:rPr lang="en-US" dirty="0"/>
              <a:t>Click to edit Master title style</a:t>
            </a:r>
            <a:endParaRPr lang="en-US" dirty="0"/>
          </a:p>
        </p:txBody>
      </p:sp>
      <p:sp>
        <p:nvSpPr>
          <p:cNvPr id="3" name="Slide Number Placeholder 2"/>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fld>
            <a:endParaRPr lang="en-US" dirty="0"/>
          </a:p>
        </p:txBody>
      </p:sp>
      <p:sp>
        <p:nvSpPr>
          <p:cNvPr id="4" name="Footer Placeholder 3"/>
          <p:cNvSpPr>
            <a:spLocks noGrp="1"/>
          </p:cNvSpPr>
          <p:nvPr>
            <p:ph type="ftr" sz="quarter" idx="11"/>
          </p:nvPr>
        </p:nvSpPr>
        <p:spPr>
          <a:xfrm>
            <a:off x="365760" y="6400800"/>
            <a:ext cx="2916936" cy="246888"/>
          </a:xfrm>
        </p:spPr>
        <p:txBody>
          <a:bodyPr>
            <a:noAutofit/>
          </a:bodyPr>
          <a:lstStyle>
            <a:lvl1pPr algn="l">
              <a:defRPr/>
            </a:lvl1pPr>
          </a:lstStyle>
          <a:p>
            <a:r>
              <a:rPr lang="en-US"/>
              <a:t>bla</a:t>
            </a:r>
            <a:endParaRPr lang="en-US" dirty="0"/>
          </a:p>
        </p:txBody>
      </p:sp>
      <p:sp>
        <p:nvSpPr>
          <p:cNvPr id="11" name="Text Placeholder 10"/>
          <p:cNvSpPr>
            <a:spLocks noGrp="1"/>
          </p:cNvSpPr>
          <p:nvPr>
            <p:ph type="body" sz="quarter" idx="13"/>
          </p:nvPr>
        </p:nvSpPr>
        <p:spPr>
          <a:xfrm>
            <a:off x="0" y="2587752"/>
            <a:ext cx="12198096" cy="1508760"/>
          </a:xfrm>
          <a:solidFill>
            <a:schemeClr val="accent1"/>
          </a:solidFill>
        </p:spPr>
        <p:txBody>
          <a:bodyPr lIns="877824" rIns="877824" anchor="ctr">
            <a:noAutofit/>
          </a:bodyPr>
          <a:lstStyle>
            <a:lvl1pPr marL="0" indent="0" algn="ctr">
              <a:lnSpc>
                <a:spcPct val="100000"/>
              </a:lnSpc>
              <a:spcBef>
                <a:spcPts val="0"/>
              </a:spcBef>
              <a:buNone/>
              <a:defRPr sz="1800" cap="none" baseline="0"/>
            </a:lvl1pPr>
          </a:lstStyle>
          <a:p>
            <a:pPr lvl="0"/>
            <a:r>
              <a:rPr lang="en-US" dirty="0"/>
              <a:t>Click to edit Master text styles</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Section Header">
    <p:bg>
      <p:bgPr>
        <a:solidFill>
          <a:schemeClr val="accent3"/>
        </a:solidFill>
        <a:effectLst/>
      </p:bgPr>
    </p:bg>
    <p:spTree>
      <p:nvGrpSpPr>
        <p:cNvPr id="1" name=""/>
        <p:cNvGrpSpPr/>
        <p:nvPr/>
      </p:nvGrpSpPr>
      <p:grpSpPr>
        <a:xfrm>
          <a:off x="0" y="0"/>
          <a:ext cx="0" cy="0"/>
          <a:chOff x="0" y="0"/>
          <a:chExt cx="0" cy="0"/>
        </a:xfrm>
      </p:grpSpPr>
      <p:sp>
        <p:nvSpPr>
          <p:cNvPr id="2" name="Picture Placeholder 8"/>
          <p:cNvSpPr>
            <a:spLocks noGrp="1"/>
          </p:cNvSpPr>
          <p:nvPr>
            <p:ph type="pic" sz="quarter" idx="12"/>
          </p:nvPr>
        </p:nvSpPr>
        <p:spPr>
          <a:xfrm>
            <a:off x="7987762" y="850614"/>
            <a:ext cx="3392424" cy="3392424"/>
          </a:xfrm>
          <a:solidFill>
            <a:schemeClr val="accent1">
              <a:lumMod val="90000"/>
            </a:schemeClr>
          </a:solidFill>
        </p:spPr>
        <p:txBody>
          <a:bodyPr anchor="ctr"/>
          <a:lstStyle>
            <a:lvl1pPr marL="0" indent="0" algn="ctr">
              <a:buNone/>
              <a:defRPr sz="1000"/>
            </a:lvl1pPr>
          </a:lstStyle>
          <a:p>
            <a:endParaRPr lang="en-US" dirty="0"/>
          </a:p>
        </p:txBody>
      </p:sp>
      <p:cxnSp>
        <p:nvCxnSpPr>
          <p:cNvPr id="11" name="Straight Connector 10"/>
          <p:cNvCxnSpPr/>
          <p:nvPr userDrawn="1"/>
        </p:nvCxnSpPr>
        <p:spPr>
          <a:xfrm flipV="1">
            <a:off x="11031347" y="4545496"/>
            <a:ext cx="0" cy="2312504"/>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ctrTitle"/>
          </p:nvPr>
        </p:nvSpPr>
        <p:spPr>
          <a:xfrm>
            <a:off x="356616" y="850392"/>
            <a:ext cx="11347704" cy="1298448"/>
          </a:xfrm>
        </p:spPr>
        <p:txBody>
          <a:bodyPr anchor="ctr">
            <a:noAutofit/>
          </a:bodyPr>
          <a:lstStyle>
            <a:lvl1pPr algn="l">
              <a:defRPr sz="13800" cap="all" baseline="0"/>
            </a:lvl1pPr>
          </a:lstStyle>
          <a:p>
            <a:r>
              <a:rPr lang="en-US" dirty="0"/>
              <a:t>Click to edit Master title style</a:t>
            </a:r>
            <a:endParaRPr lang="en-US" dirty="0"/>
          </a:p>
        </p:txBody>
      </p:sp>
      <p:sp>
        <p:nvSpPr>
          <p:cNvPr id="8" name="Text Placeholder 10"/>
          <p:cNvSpPr>
            <a:spLocks noGrp="1"/>
          </p:cNvSpPr>
          <p:nvPr>
            <p:ph type="body" sz="quarter" idx="11" hasCustomPrompt="1"/>
          </p:nvPr>
        </p:nvSpPr>
        <p:spPr>
          <a:xfrm>
            <a:off x="357188" y="2432304"/>
            <a:ext cx="5738812" cy="1298448"/>
          </a:xfrm>
        </p:spPr>
        <p:txBody>
          <a:bodyPr anchor="ctr"/>
          <a:lstStyle>
            <a:lvl1pPr marL="0" indent="0">
              <a:buNone/>
              <a:defRPr sz="13800" b="1" i="1" cap="all" baseline="0">
                <a:solidFill>
                  <a:schemeClr val="tx1">
                    <a:lumMod val="75000"/>
                    <a:lumOff val="25000"/>
                  </a:schemeClr>
                </a:solidFill>
                <a:latin typeface="+mj-lt"/>
              </a:defRPr>
            </a:lvl1pPr>
          </a:lstStyle>
          <a:p>
            <a:pPr lvl="0"/>
            <a:r>
              <a:rPr lang="en-US" dirty="0"/>
              <a:t>Title</a:t>
            </a:r>
            <a:endParaRPr lang="en-US" dirty="0"/>
          </a:p>
        </p:txBody>
      </p:sp>
      <p:sp>
        <p:nvSpPr>
          <p:cNvPr id="9" name="Subtitle 2"/>
          <p:cNvSpPr>
            <a:spLocks noGrp="1"/>
          </p:cNvSpPr>
          <p:nvPr>
            <p:ph type="subTitle" idx="1"/>
          </p:nvPr>
        </p:nvSpPr>
        <p:spPr>
          <a:xfrm>
            <a:off x="356616" y="5138928"/>
            <a:ext cx="7123176" cy="61264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12" name="Picture Placeholder 8"/>
          <p:cNvSpPr>
            <a:spLocks noGrp="1"/>
          </p:cNvSpPr>
          <p:nvPr>
            <p:ph type="pic" sz="quarter" idx="10"/>
          </p:nvPr>
        </p:nvSpPr>
        <p:spPr>
          <a:xfrm>
            <a:off x="8686800" y="2286000"/>
            <a:ext cx="1993392" cy="3163824"/>
          </a:xfrm>
          <a:solidFill>
            <a:schemeClr val="bg2"/>
          </a:solidFill>
        </p:spPr>
        <p:txBody>
          <a:bodyPr anchor="ctr"/>
          <a:lstStyle>
            <a:lvl1pPr marL="0" indent="0" algn="ctr">
              <a:buNone/>
              <a:defRPr sz="1000">
                <a:solidFill>
                  <a:schemeClr val="tx1">
                    <a:lumMod val="75000"/>
                    <a:lumOff val="25000"/>
                  </a:schemeClr>
                </a:solidFill>
              </a:defRPr>
            </a:lvl1pPr>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36224" cy="1325563"/>
          </a:xfrm>
        </p:spPr>
        <p:txBody>
          <a:bodyPr/>
          <a:lstStyle>
            <a:lvl1pPr algn="ctr">
              <a:defRPr/>
            </a:lvl1pPr>
          </a:lstStyle>
          <a:p>
            <a:r>
              <a:rPr lang="en-US" dirty="0"/>
              <a:t>Click to edit Master title style</a:t>
            </a:r>
            <a:endParaRPr lang="en-US" dirty="0"/>
          </a:p>
        </p:txBody>
      </p:sp>
      <p:sp>
        <p:nvSpPr>
          <p:cNvPr id="3" name="Content Placeholder 2"/>
          <p:cNvSpPr>
            <a:spLocks noGrp="1"/>
          </p:cNvSpPr>
          <p:nvPr>
            <p:ph idx="1"/>
          </p:nvPr>
        </p:nvSpPr>
        <p:spPr>
          <a:xfrm>
            <a:off x="969264" y="1947672"/>
            <a:ext cx="10296144" cy="437083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Footer Placeholder 4"/>
          <p:cNvSpPr>
            <a:spLocks noGrp="1"/>
          </p:cNvSpPr>
          <p:nvPr>
            <p:ph type="ftr" sz="quarter" idx="11"/>
          </p:nvPr>
        </p:nvSpPr>
        <p:spPr>
          <a:xfrm rot="16200000">
            <a:off x="-531091" y="983633"/>
            <a:ext cx="1728216" cy="283464"/>
          </a:xfrm>
          <a:prstGeom prst="rect">
            <a:avLst/>
          </a:prstGeom>
        </p:spPr>
        <p:txBody>
          <a:bodyPr/>
          <a:lstStyle/>
          <a:p>
            <a:r>
              <a:rPr lang="en-US"/>
              <a:t>bla</a:t>
            </a:r>
            <a:endParaRPr lang="en-US" dirty="0"/>
          </a:p>
        </p:txBody>
      </p:sp>
      <p:sp>
        <p:nvSpPr>
          <p:cNvPr id="6" name="Slide Number Placeholder 5"/>
          <p:cNvSpPr>
            <a:spLocks noGrp="1"/>
          </p:cNvSpPr>
          <p:nvPr>
            <p:ph type="sldNum" sz="quarter" idx="12"/>
          </p:nvPr>
        </p:nvSpPr>
        <p:spPr/>
        <p:txBody>
          <a:bodyPr/>
          <a:lstStyle/>
          <a:p>
            <a:fld id="{BC0F0449-EF10-3E4D-894D-3DE10CF4206D}"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Quote">
    <p:bg>
      <p:bgPr>
        <a:solidFill>
          <a:schemeClr val="accent3"/>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1014984" y="932688"/>
            <a:ext cx="10552176" cy="4764024"/>
          </a:xfrm>
        </p:spPr>
        <p:txBody>
          <a:bodyPr anchor="ctr">
            <a:noAutofit/>
          </a:bodyPr>
          <a:lstStyle>
            <a:lvl1pPr algn="ctr">
              <a:defRPr sz="8200" cap="none" baseline="0"/>
            </a:lvl1pPr>
          </a:lstStyle>
          <a:p>
            <a:r>
              <a:rPr lang="en-US" dirty="0"/>
              <a:t>Click to edit Master title style</a:t>
            </a:r>
            <a:endParaRPr lang="en-US" dirty="0"/>
          </a:p>
        </p:txBody>
      </p:sp>
      <p:sp>
        <p:nvSpPr>
          <p:cNvPr id="9" name="Subtitle 2"/>
          <p:cNvSpPr>
            <a:spLocks noGrp="1"/>
          </p:cNvSpPr>
          <p:nvPr>
            <p:ph type="subTitle" idx="1"/>
          </p:nvPr>
        </p:nvSpPr>
        <p:spPr>
          <a:xfrm>
            <a:off x="6693408" y="5788152"/>
            <a:ext cx="2578608" cy="61264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cxnSp>
        <p:nvCxnSpPr>
          <p:cNvPr id="2" name="Straight Connector 1"/>
          <p:cNvCxnSpPr/>
          <p:nvPr userDrawn="1"/>
        </p:nvCxnSpPr>
        <p:spPr>
          <a:xfrm>
            <a:off x="0" y="6009861"/>
            <a:ext cx="6446922"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hasCustomPrompt="1"/>
          </p:nvPr>
        </p:nvSpPr>
        <p:spPr>
          <a:xfrm>
            <a:off x="0" y="-1143000"/>
            <a:ext cx="2752344" cy="2551176"/>
          </a:xfrm>
        </p:spPr>
        <p:txBody>
          <a:bodyPr/>
          <a:lstStyle>
            <a:lvl1pPr marL="0" indent="0" algn="ctr">
              <a:buNone/>
              <a:defRPr sz="40000" b="1">
                <a:solidFill>
                  <a:schemeClr val="accent2">
                    <a:lumMod val="40000"/>
                    <a:lumOff val="60000"/>
                  </a:schemeClr>
                </a:solidFill>
                <a:latin typeface="+mj-lt"/>
              </a:defRPr>
            </a:lvl1pPr>
          </a:lstStyle>
          <a:p>
            <a:pPr lvl="0"/>
            <a:r>
              <a:rPr lang="en-US" dirty="0"/>
              <a:t>“</a:t>
            </a:r>
            <a:endParaRPr lang="en-US" dirty="0"/>
          </a:p>
        </p:txBody>
      </p:sp>
      <p:sp>
        <p:nvSpPr>
          <p:cNvPr id="6" name="Text Placeholder 3"/>
          <p:cNvSpPr>
            <a:spLocks noGrp="1"/>
          </p:cNvSpPr>
          <p:nvPr>
            <p:ph type="body" sz="quarter" idx="11" hasCustomPrompt="1"/>
          </p:nvPr>
        </p:nvSpPr>
        <p:spPr>
          <a:xfrm>
            <a:off x="9491472" y="4745736"/>
            <a:ext cx="2752344" cy="2551176"/>
          </a:xfrm>
        </p:spPr>
        <p:txBody>
          <a:bodyPr/>
          <a:lstStyle>
            <a:lvl1pPr marL="0" indent="0" algn="ctr">
              <a:buNone/>
              <a:defRPr sz="40000" b="1">
                <a:solidFill>
                  <a:schemeClr val="accent2">
                    <a:lumMod val="40000"/>
                    <a:lumOff val="60000"/>
                  </a:schemeClr>
                </a:solidFill>
                <a:latin typeface="+mj-lt"/>
              </a:defRPr>
            </a:lvl1pPr>
          </a:lstStyle>
          <a:p>
            <a:pPr lvl="0"/>
            <a:r>
              <a:rPr lang="en-US" dirty="0"/>
              <a:t>”</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Team x4">
    <p:spTree>
      <p:nvGrpSpPr>
        <p:cNvPr id="1" name=""/>
        <p:cNvGrpSpPr/>
        <p:nvPr/>
      </p:nvGrpSpPr>
      <p:grpSpPr>
        <a:xfrm>
          <a:off x="0" y="0"/>
          <a:ext cx="0" cy="0"/>
          <a:chOff x="0" y="0"/>
          <a:chExt cx="0" cy="0"/>
        </a:xfrm>
      </p:grpSpPr>
      <p:sp>
        <p:nvSpPr>
          <p:cNvPr id="2" name="Title 1"/>
          <p:cNvSpPr>
            <a:spLocks noGrp="1"/>
          </p:cNvSpPr>
          <p:nvPr>
            <p:ph type="title"/>
          </p:nvPr>
        </p:nvSpPr>
        <p:spPr>
          <a:xfrm>
            <a:off x="640080" y="457200"/>
            <a:ext cx="10936224" cy="1298448"/>
          </a:xfrm>
        </p:spPr>
        <p:txBody>
          <a:bodyPr/>
          <a:lstStyle/>
          <a:p>
            <a:r>
              <a:rPr lang="en-US"/>
              <a:t>Click to edit Master title style</a:t>
            </a:r>
            <a:endParaRPr lang="en-US"/>
          </a:p>
        </p:txBody>
      </p:sp>
      <p:sp>
        <p:nvSpPr>
          <p:cNvPr id="5" name="Rectangle 4"/>
          <p:cNvSpPr/>
          <p:nvPr userDrawn="1"/>
        </p:nvSpPr>
        <p:spPr>
          <a:xfrm>
            <a:off x="976788" y="1933921"/>
            <a:ext cx="1959429" cy="4933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6" name="Rectangle 5"/>
          <p:cNvSpPr/>
          <p:nvPr userDrawn="1"/>
        </p:nvSpPr>
        <p:spPr>
          <a:xfrm>
            <a:off x="6394674" y="1933921"/>
            <a:ext cx="1959429" cy="4933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cxnSp>
        <p:nvCxnSpPr>
          <p:cNvPr id="7" name="Straight Connector 6"/>
          <p:cNvCxnSpPr/>
          <p:nvPr userDrawn="1"/>
        </p:nvCxnSpPr>
        <p:spPr>
          <a:xfrm>
            <a:off x="3078820" y="2982133"/>
            <a:ext cx="2948940"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3068653" y="5567880"/>
            <a:ext cx="2948940"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8461423" y="2982133"/>
            <a:ext cx="2948940"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8461423" y="5566074"/>
            <a:ext cx="2948940" cy="0"/>
          </a:xfrm>
          <a:prstGeom prst="line">
            <a:avLst/>
          </a:prstGeom>
          <a:ln w="15875" cap="sq" cmpd="sng">
            <a:solidFill>
              <a:schemeClr val="tx1">
                <a:lumMod val="75000"/>
                <a:lumOff val="25000"/>
              </a:schemeClr>
            </a:solidFill>
            <a:tailEnd type="oval"/>
          </a:ln>
        </p:spPr>
        <p:style>
          <a:lnRef idx="1">
            <a:schemeClr val="accent1"/>
          </a:lnRef>
          <a:fillRef idx="0">
            <a:schemeClr val="accent1"/>
          </a:fillRef>
          <a:effectRef idx="0">
            <a:schemeClr val="accent1"/>
          </a:effectRef>
          <a:fontRef idx="minor">
            <a:schemeClr val="tx1"/>
          </a:fontRef>
        </p:style>
      </p:cxnSp>
      <p:sp>
        <p:nvSpPr>
          <p:cNvPr id="12" name="Picture Placeholder 11"/>
          <p:cNvSpPr>
            <a:spLocks noGrp="1"/>
          </p:cNvSpPr>
          <p:nvPr>
            <p:ph type="pic" sz="quarter" idx="12"/>
          </p:nvPr>
        </p:nvSpPr>
        <p:spPr>
          <a:xfrm>
            <a:off x="1984248" y="2157984"/>
            <a:ext cx="1207008" cy="1709928"/>
          </a:xfrm>
          <a:solidFill>
            <a:schemeClr val="accent3">
              <a:lumMod val="40000"/>
              <a:lumOff val="60000"/>
            </a:schemeClr>
          </a:solidFill>
        </p:spPr>
        <p:txBody>
          <a:bodyPr anchor="ctr"/>
          <a:lstStyle>
            <a:lvl1pPr marL="0" indent="0" algn="ctr">
              <a:buNone/>
              <a:defRPr sz="1200"/>
            </a:lvl1pPr>
          </a:lstStyle>
          <a:p>
            <a:endParaRPr lang="en-US" dirty="0"/>
          </a:p>
        </p:txBody>
      </p:sp>
      <p:sp>
        <p:nvSpPr>
          <p:cNvPr id="13" name="Picture Placeholder 11"/>
          <p:cNvSpPr>
            <a:spLocks noGrp="1"/>
          </p:cNvSpPr>
          <p:nvPr>
            <p:ph type="pic" sz="quarter" idx="13"/>
          </p:nvPr>
        </p:nvSpPr>
        <p:spPr>
          <a:xfrm>
            <a:off x="7379208" y="2157984"/>
            <a:ext cx="1207008" cy="1709928"/>
          </a:xfrm>
          <a:solidFill>
            <a:schemeClr val="accent3">
              <a:lumMod val="40000"/>
              <a:lumOff val="60000"/>
            </a:schemeClr>
          </a:solidFill>
        </p:spPr>
        <p:txBody>
          <a:bodyPr anchor="ctr"/>
          <a:lstStyle>
            <a:lvl1pPr marL="0" indent="0" algn="ctr">
              <a:buNone/>
              <a:defRPr sz="1200"/>
            </a:lvl1pPr>
          </a:lstStyle>
          <a:p>
            <a:endParaRPr lang="en-US" dirty="0"/>
          </a:p>
        </p:txBody>
      </p:sp>
      <p:sp>
        <p:nvSpPr>
          <p:cNvPr id="14" name="Picture Placeholder 11"/>
          <p:cNvSpPr>
            <a:spLocks noGrp="1"/>
          </p:cNvSpPr>
          <p:nvPr>
            <p:ph type="pic" sz="quarter" idx="14"/>
          </p:nvPr>
        </p:nvSpPr>
        <p:spPr>
          <a:xfrm>
            <a:off x="1983643" y="4736592"/>
            <a:ext cx="1207008" cy="1709928"/>
          </a:xfrm>
          <a:solidFill>
            <a:schemeClr val="accent3">
              <a:lumMod val="40000"/>
              <a:lumOff val="60000"/>
            </a:schemeClr>
          </a:solidFill>
        </p:spPr>
        <p:txBody>
          <a:bodyPr anchor="ctr"/>
          <a:lstStyle>
            <a:lvl1pPr marL="0" indent="0" algn="ctr">
              <a:buNone/>
              <a:defRPr sz="1200"/>
            </a:lvl1pPr>
          </a:lstStyle>
          <a:p>
            <a:endParaRPr lang="en-US" dirty="0"/>
          </a:p>
        </p:txBody>
      </p:sp>
      <p:sp>
        <p:nvSpPr>
          <p:cNvPr id="15" name="Picture Placeholder 11"/>
          <p:cNvSpPr>
            <a:spLocks noGrp="1"/>
          </p:cNvSpPr>
          <p:nvPr>
            <p:ph type="pic" sz="quarter" idx="15"/>
          </p:nvPr>
        </p:nvSpPr>
        <p:spPr>
          <a:xfrm>
            <a:off x="7378603" y="4736592"/>
            <a:ext cx="1207008" cy="1709928"/>
          </a:xfrm>
          <a:solidFill>
            <a:schemeClr val="accent3">
              <a:lumMod val="40000"/>
              <a:lumOff val="60000"/>
            </a:schemeClr>
          </a:solidFill>
        </p:spPr>
        <p:txBody>
          <a:bodyPr anchor="ctr"/>
          <a:lstStyle>
            <a:lvl1pPr marL="0" indent="0" algn="ctr">
              <a:buNone/>
              <a:defRPr sz="1200"/>
            </a:lvl1pPr>
          </a:lstStyle>
          <a:p>
            <a:endParaRPr lang="en-US" dirty="0"/>
          </a:p>
        </p:txBody>
      </p:sp>
      <p:sp>
        <p:nvSpPr>
          <p:cNvPr id="17" name="Text Placeholder 16"/>
          <p:cNvSpPr>
            <a:spLocks noGrp="1"/>
          </p:cNvSpPr>
          <p:nvPr>
            <p:ph type="body" sz="quarter" idx="16"/>
          </p:nvPr>
        </p:nvSpPr>
        <p:spPr>
          <a:xfrm>
            <a:off x="3557016" y="2395728"/>
            <a:ext cx="2459736" cy="365760"/>
          </a:xfrm>
        </p:spPr>
        <p:txBody>
          <a:bodyPr lIns="109728" tIns="109728" rIns="109728" bIns="91440" anchor="ctr"/>
          <a:lstStyle>
            <a:lvl1pPr marL="0" indent="0">
              <a:lnSpc>
                <a:spcPct val="100000"/>
              </a:lnSpc>
              <a:spcBef>
                <a:spcPts val="0"/>
              </a:spcBef>
              <a:buNone/>
              <a:defRPr sz="1800" cap="all" spc="20" baseline="0"/>
            </a:lvl1pPr>
          </a:lstStyle>
          <a:p>
            <a:pPr lvl="0"/>
            <a:r>
              <a:rPr lang="en-US" dirty="0"/>
              <a:t>Click to edit Master text styles</a:t>
            </a:r>
            <a:endParaRPr lang="en-US" dirty="0"/>
          </a:p>
        </p:txBody>
      </p:sp>
      <p:sp>
        <p:nvSpPr>
          <p:cNvPr id="18" name="Text Placeholder 16"/>
          <p:cNvSpPr>
            <a:spLocks noGrp="1"/>
          </p:cNvSpPr>
          <p:nvPr>
            <p:ph type="body" sz="quarter" idx="17"/>
          </p:nvPr>
        </p:nvSpPr>
        <p:spPr>
          <a:xfrm>
            <a:off x="8951976" y="2395728"/>
            <a:ext cx="2459736" cy="365760"/>
          </a:xfrm>
        </p:spPr>
        <p:txBody>
          <a:bodyPr lIns="109728" tIns="109728" rIns="109728" bIns="91440" anchor="ctr"/>
          <a:lstStyle>
            <a:lvl1pPr marL="0" indent="0">
              <a:lnSpc>
                <a:spcPct val="100000"/>
              </a:lnSpc>
              <a:spcBef>
                <a:spcPts val="0"/>
              </a:spcBef>
              <a:buNone/>
              <a:defRPr sz="1800" cap="all" spc="20" baseline="0"/>
            </a:lvl1pPr>
          </a:lstStyle>
          <a:p>
            <a:pPr lvl="0"/>
            <a:r>
              <a:rPr lang="en-US" dirty="0"/>
              <a:t>Click to edit Master text styles</a:t>
            </a:r>
            <a:endParaRPr lang="en-US" dirty="0"/>
          </a:p>
        </p:txBody>
      </p:sp>
      <p:sp>
        <p:nvSpPr>
          <p:cNvPr id="19" name="Text Placeholder 16"/>
          <p:cNvSpPr>
            <a:spLocks noGrp="1"/>
          </p:cNvSpPr>
          <p:nvPr>
            <p:ph type="body" sz="quarter" idx="18"/>
          </p:nvPr>
        </p:nvSpPr>
        <p:spPr>
          <a:xfrm>
            <a:off x="3557016" y="4983480"/>
            <a:ext cx="2459736" cy="365760"/>
          </a:xfrm>
        </p:spPr>
        <p:txBody>
          <a:bodyPr lIns="109728" tIns="109728" rIns="109728" bIns="91440" anchor="ctr"/>
          <a:lstStyle>
            <a:lvl1pPr marL="0" indent="0">
              <a:lnSpc>
                <a:spcPct val="100000"/>
              </a:lnSpc>
              <a:spcBef>
                <a:spcPts val="0"/>
              </a:spcBef>
              <a:buNone/>
              <a:defRPr sz="1800" cap="all" spc="20" baseline="0"/>
            </a:lvl1pPr>
          </a:lstStyle>
          <a:p>
            <a:pPr lvl="0"/>
            <a:r>
              <a:rPr lang="en-US" dirty="0"/>
              <a:t>Click to edit Master text styles</a:t>
            </a:r>
            <a:endParaRPr lang="en-US" dirty="0"/>
          </a:p>
        </p:txBody>
      </p:sp>
      <p:sp>
        <p:nvSpPr>
          <p:cNvPr id="20" name="Text Placeholder 16"/>
          <p:cNvSpPr>
            <a:spLocks noGrp="1"/>
          </p:cNvSpPr>
          <p:nvPr>
            <p:ph type="body" sz="quarter" idx="19"/>
          </p:nvPr>
        </p:nvSpPr>
        <p:spPr>
          <a:xfrm>
            <a:off x="8951976" y="4983480"/>
            <a:ext cx="2459736" cy="365760"/>
          </a:xfrm>
        </p:spPr>
        <p:txBody>
          <a:bodyPr lIns="109728" tIns="109728" rIns="109728" bIns="91440" anchor="ctr"/>
          <a:lstStyle>
            <a:lvl1pPr marL="0" indent="0">
              <a:lnSpc>
                <a:spcPct val="100000"/>
              </a:lnSpc>
              <a:spcBef>
                <a:spcPts val="0"/>
              </a:spcBef>
              <a:buNone/>
              <a:defRPr sz="1800" cap="all" spc="20" baseline="0"/>
            </a:lvl1pPr>
          </a:lstStyle>
          <a:p>
            <a:pPr lvl="0"/>
            <a:r>
              <a:rPr lang="en-US" dirty="0"/>
              <a:t>Click to edit Master text styles</a:t>
            </a:r>
            <a:endParaRPr lang="en-US" dirty="0"/>
          </a:p>
        </p:txBody>
      </p:sp>
      <p:sp>
        <p:nvSpPr>
          <p:cNvPr id="21" name="Text Placeholder 16"/>
          <p:cNvSpPr>
            <a:spLocks noGrp="1"/>
          </p:cNvSpPr>
          <p:nvPr>
            <p:ph type="body" sz="quarter" idx="20"/>
          </p:nvPr>
        </p:nvSpPr>
        <p:spPr>
          <a:xfrm>
            <a:off x="3568337" y="2816352"/>
            <a:ext cx="1810512" cy="256032"/>
          </a:xfrm>
          <a:solidFill>
            <a:schemeClr val="accent1"/>
          </a:solidFill>
        </p:spPr>
        <p:txBody>
          <a:bodyPr lIns="109728" tIns="109728" rIns="109728" bIns="91440" anchor="ctr"/>
          <a:lstStyle>
            <a:lvl1pPr marL="0" indent="0">
              <a:lnSpc>
                <a:spcPct val="100000"/>
              </a:lnSpc>
              <a:spcBef>
                <a:spcPts val="0"/>
              </a:spcBef>
              <a:buNone/>
              <a:defRPr sz="1600" b="1" cap="none" spc="20" baseline="0">
                <a:solidFill>
                  <a:schemeClr val="accent2">
                    <a:lumMod val="50000"/>
                  </a:schemeClr>
                </a:solidFill>
                <a:latin typeface="+mj-lt"/>
              </a:defRPr>
            </a:lvl1pPr>
          </a:lstStyle>
          <a:p>
            <a:pPr lvl="0"/>
            <a:r>
              <a:rPr lang="en-US" dirty="0"/>
              <a:t>Click to edit Master text styles</a:t>
            </a:r>
            <a:endParaRPr lang="en-US" dirty="0"/>
          </a:p>
        </p:txBody>
      </p:sp>
      <p:sp>
        <p:nvSpPr>
          <p:cNvPr id="22" name="Text Placeholder 16"/>
          <p:cNvSpPr>
            <a:spLocks noGrp="1"/>
          </p:cNvSpPr>
          <p:nvPr>
            <p:ph type="body" sz="quarter" idx="21"/>
          </p:nvPr>
        </p:nvSpPr>
        <p:spPr>
          <a:xfrm>
            <a:off x="8951976" y="2816352"/>
            <a:ext cx="1810512" cy="256032"/>
          </a:xfrm>
          <a:solidFill>
            <a:schemeClr val="accent1"/>
          </a:solidFill>
        </p:spPr>
        <p:txBody>
          <a:bodyPr lIns="109728" tIns="109728" rIns="109728" bIns="91440" anchor="ctr"/>
          <a:lstStyle>
            <a:lvl1pPr marL="0" indent="0">
              <a:lnSpc>
                <a:spcPct val="100000"/>
              </a:lnSpc>
              <a:spcBef>
                <a:spcPts val="0"/>
              </a:spcBef>
              <a:buNone/>
              <a:defRPr sz="1600" b="1" cap="none" spc="20" baseline="0">
                <a:solidFill>
                  <a:schemeClr val="accent2">
                    <a:lumMod val="50000"/>
                  </a:schemeClr>
                </a:solidFill>
                <a:latin typeface="+mj-lt"/>
              </a:defRPr>
            </a:lvl1pPr>
          </a:lstStyle>
          <a:p>
            <a:pPr lvl="0"/>
            <a:r>
              <a:rPr lang="en-US" dirty="0"/>
              <a:t>Click to edit Master text styles</a:t>
            </a:r>
            <a:endParaRPr lang="en-US" dirty="0"/>
          </a:p>
        </p:txBody>
      </p:sp>
      <p:sp>
        <p:nvSpPr>
          <p:cNvPr id="23" name="Text Placeholder 16"/>
          <p:cNvSpPr>
            <a:spLocks noGrp="1"/>
          </p:cNvSpPr>
          <p:nvPr>
            <p:ph type="body" sz="quarter" idx="22"/>
          </p:nvPr>
        </p:nvSpPr>
        <p:spPr>
          <a:xfrm>
            <a:off x="3568337" y="5349240"/>
            <a:ext cx="1810512" cy="365760"/>
          </a:xfrm>
          <a:solidFill>
            <a:schemeClr val="accent1"/>
          </a:solidFill>
        </p:spPr>
        <p:txBody>
          <a:bodyPr lIns="109728" tIns="109728" rIns="109728" bIns="91440" anchor="ctr"/>
          <a:lstStyle>
            <a:lvl1pPr marL="0" indent="0">
              <a:lnSpc>
                <a:spcPct val="100000"/>
              </a:lnSpc>
              <a:spcBef>
                <a:spcPts val="0"/>
              </a:spcBef>
              <a:buNone/>
              <a:defRPr sz="1600" b="1" cap="none" spc="20" baseline="0">
                <a:solidFill>
                  <a:schemeClr val="accent2">
                    <a:lumMod val="50000"/>
                  </a:schemeClr>
                </a:solidFill>
                <a:latin typeface="+mj-lt"/>
              </a:defRPr>
            </a:lvl1pPr>
          </a:lstStyle>
          <a:p>
            <a:pPr lvl="0"/>
            <a:r>
              <a:rPr lang="en-US" dirty="0"/>
              <a:t>Click to edit Master text styles</a:t>
            </a:r>
            <a:endParaRPr lang="en-US" dirty="0"/>
          </a:p>
        </p:txBody>
      </p:sp>
      <p:sp>
        <p:nvSpPr>
          <p:cNvPr id="24" name="Text Placeholder 16"/>
          <p:cNvSpPr>
            <a:spLocks noGrp="1"/>
          </p:cNvSpPr>
          <p:nvPr>
            <p:ph type="body" sz="quarter" idx="23"/>
          </p:nvPr>
        </p:nvSpPr>
        <p:spPr>
          <a:xfrm>
            <a:off x="8951976" y="5349240"/>
            <a:ext cx="1810512" cy="365760"/>
          </a:xfrm>
          <a:solidFill>
            <a:schemeClr val="accent1"/>
          </a:solidFill>
        </p:spPr>
        <p:txBody>
          <a:bodyPr lIns="109728" tIns="109728" rIns="109728" bIns="91440" anchor="ctr"/>
          <a:lstStyle>
            <a:lvl1pPr marL="0" indent="0">
              <a:lnSpc>
                <a:spcPct val="100000"/>
              </a:lnSpc>
              <a:spcBef>
                <a:spcPts val="0"/>
              </a:spcBef>
              <a:buNone/>
              <a:defRPr sz="1600" b="1" cap="none" spc="20" baseline="0">
                <a:solidFill>
                  <a:schemeClr val="accent2">
                    <a:lumMod val="50000"/>
                  </a:schemeClr>
                </a:solidFill>
                <a:latin typeface="+mj-lt"/>
              </a:defRPr>
            </a:lvl1pPr>
          </a:lstStyle>
          <a:p>
            <a:pPr lvl="0"/>
            <a:r>
              <a:rPr lang="en-US" dirty="0"/>
              <a:t>Click to edit Master text styles</a:t>
            </a:r>
            <a:endParaRPr lang="en-US" dirty="0"/>
          </a:p>
        </p:txBody>
      </p:sp>
      <p:sp>
        <p:nvSpPr>
          <p:cNvPr id="25" name="Slide Number Placeholder 2"/>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fld>
            <a:endParaRPr lang="en-US" dirty="0"/>
          </a:p>
        </p:txBody>
      </p:sp>
      <p:sp>
        <p:nvSpPr>
          <p:cNvPr id="26" name="Footer Placeholder 3"/>
          <p:cNvSpPr>
            <a:spLocks noGrp="1"/>
          </p:cNvSpPr>
          <p:nvPr>
            <p:ph type="ftr" sz="quarter" idx="11"/>
          </p:nvPr>
        </p:nvSpPr>
        <p:spPr>
          <a:xfrm>
            <a:off x="365760" y="6400800"/>
            <a:ext cx="2916936" cy="246888"/>
          </a:xfrm>
        </p:spPr>
        <p:txBody>
          <a:bodyPr>
            <a:noAutofit/>
          </a:bodyPr>
          <a:lstStyle>
            <a:lvl1pPr algn="l">
              <a:defRPr/>
            </a:lvl1pPr>
          </a:lstStyle>
          <a:p>
            <a:r>
              <a:rPr lang="en-US"/>
              <a:t>bla</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Team x8">
    <p:spTree>
      <p:nvGrpSpPr>
        <p:cNvPr id="1" name=""/>
        <p:cNvGrpSpPr/>
        <p:nvPr/>
      </p:nvGrpSpPr>
      <p:grpSpPr>
        <a:xfrm>
          <a:off x="0" y="0"/>
          <a:ext cx="0" cy="0"/>
          <a:chOff x="0" y="0"/>
          <a:chExt cx="0" cy="0"/>
        </a:xfrm>
      </p:grpSpPr>
      <p:sp>
        <p:nvSpPr>
          <p:cNvPr id="3" name="Rectangle 2"/>
          <p:cNvSpPr/>
          <p:nvPr userDrawn="1"/>
        </p:nvSpPr>
        <p:spPr>
          <a:xfrm>
            <a:off x="0" y="2632933"/>
            <a:ext cx="12205251" cy="432183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2" name="Title 1"/>
          <p:cNvSpPr>
            <a:spLocks noGrp="1"/>
          </p:cNvSpPr>
          <p:nvPr>
            <p:ph type="title"/>
          </p:nvPr>
        </p:nvSpPr>
        <p:spPr>
          <a:xfrm>
            <a:off x="640080" y="457200"/>
            <a:ext cx="10936224" cy="1298448"/>
          </a:xfrm>
        </p:spPr>
        <p:txBody>
          <a:bodyPr/>
          <a:lstStyle/>
          <a:p>
            <a:r>
              <a:rPr lang="en-US"/>
              <a:t>Click to edit Master title style</a:t>
            </a:r>
            <a:endParaRPr lang="en-US"/>
          </a:p>
        </p:txBody>
      </p:sp>
      <p:sp>
        <p:nvSpPr>
          <p:cNvPr id="12" name="Picture Placeholder 11"/>
          <p:cNvSpPr>
            <a:spLocks noGrp="1"/>
          </p:cNvSpPr>
          <p:nvPr>
            <p:ph type="pic" sz="quarter" idx="12"/>
          </p:nvPr>
        </p:nvSpPr>
        <p:spPr>
          <a:xfrm>
            <a:off x="1069848" y="1947672"/>
            <a:ext cx="1609344" cy="1609344"/>
          </a:xfrm>
          <a:solidFill>
            <a:schemeClr val="accent3">
              <a:lumMod val="40000"/>
              <a:lumOff val="60000"/>
            </a:schemeClr>
          </a:solidFill>
        </p:spPr>
        <p:txBody>
          <a:bodyPr anchor="ctr"/>
          <a:lstStyle>
            <a:lvl1pPr marL="0" indent="0" algn="ctr">
              <a:buNone/>
              <a:defRPr sz="1200"/>
            </a:lvl1pPr>
          </a:lstStyle>
          <a:p>
            <a:endParaRPr lang="en-US" dirty="0"/>
          </a:p>
        </p:txBody>
      </p:sp>
      <p:sp>
        <p:nvSpPr>
          <p:cNvPr id="13" name="Picture Placeholder 11"/>
          <p:cNvSpPr>
            <a:spLocks noGrp="1"/>
          </p:cNvSpPr>
          <p:nvPr>
            <p:ph type="pic" sz="quarter" idx="13"/>
          </p:nvPr>
        </p:nvSpPr>
        <p:spPr>
          <a:xfrm>
            <a:off x="3877056" y="1947672"/>
            <a:ext cx="1609344" cy="1609344"/>
          </a:xfrm>
          <a:solidFill>
            <a:schemeClr val="accent3">
              <a:lumMod val="40000"/>
              <a:lumOff val="60000"/>
            </a:schemeClr>
          </a:solidFill>
        </p:spPr>
        <p:txBody>
          <a:bodyPr anchor="ctr"/>
          <a:lstStyle>
            <a:lvl1pPr marL="0" indent="0" algn="ctr">
              <a:buNone/>
              <a:defRPr sz="1200"/>
            </a:lvl1pPr>
          </a:lstStyle>
          <a:p>
            <a:endParaRPr lang="en-US" dirty="0"/>
          </a:p>
        </p:txBody>
      </p:sp>
      <p:sp>
        <p:nvSpPr>
          <p:cNvPr id="14" name="Picture Placeholder 11"/>
          <p:cNvSpPr>
            <a:spLocks noGrp="1"/>
          </p:cNvSpPr>
          <p:nvPr>
            <p:ph type="pic" sz="quarter" idx="14"/>
          </p:nvPr>
        </p:nvSpPr>
        <p:spPr>
          <a:xfrm>
            <a:off x="6711696" y="1947672"/>
            <a:ext cx="1609344" cy="1609344"/>
          </a:xfrm>
          <a:solidFill>
            <a:schemeClr val="accent3">
              <a:lumMod val="40000"/>
              <a:lumOff val="60000"/>
            </a:schemeClr>
          </a:solidFill>
        </p:spPr>
        <p:txBody>
          <a:bodyPr anchor="ctr"/>
          <a:lstStyle>
            <a:lvl1pPr marL="0" indent="0" algn="ctr">
              <a:buNone/>
              <a:defRPr sz="1200"/>
            </a:lvl1pPr>
          </a:lstStyle>
          <a:p>
            <a:endParaRPr lang="en-US" dirty="0"/>
          </a:p>
        </p:txBody>
      </p:sp>
      <p:sp>
        <p:nvSpPr>
          <p:cNvPr id="15" name="Picture Placeholder 11"/>
          <p:cNvSpPr>
            <a:spLocks noGrp="1"/>
          </p:cNvSpPr>
          <p:nvPr>
            <p:ph type="pic" sz="quarter" idx="15"/>
          </p:nvPr>
        </p:nvSpPr>
        <p:spPr>
          <a:xfrm>
            <a:off x="9491472" y="1947672"/>
            <a:ext cx="1609344" cy="1609344"/>
          </a:xfrm>
          <a:solidFill>
            <a:schemeClr val="accent3">
              <a:lumMod val="40000"/>
              <a:lumOff val="60000"/>
            </a:schemeClr>
          </a:solidFill>
        </p:spPr>
        <p:txBody>
          <a:bodyPr anchor="ctr"/>
          <a:lstStyle>
            <a:lvl1pPr marL="0" indent="0" algn="ctr">
              <a:buNone/>
              <a:defRPr sz="1200"/>
            </a:lvl1pPr>
          </a:lstStyle>
          <a:p>
            <a:endParaRPr lang="en-US" dirty="0"/>
          </a:p>
        </p:txBody>
      </p:sp>
      <p:sp>
        <p:nvSpPr>
          <p:cNvPr id="17" name="Text Placeholder 16"/>
          <p:cNvSpPr>
            <a:spLocks noGrp="1"/>
          </p:cNvSpPr>
          <p:nvPr>
            <p:ph type="body" sz="quarter" idx="16"/>
          </p:nvPr>
        </p:nvSpPr>
        <p:spPr>
          <a:xfrm>
            <a:off x="941832" y="3593592"/>
            <a:ext cx="1901952" cy="347472"/>
          </a:xfrm>
        </p:spPr>
        <p:txBody>
          <a:bodyPr anchor="ctr"/>
          <a:lstStyle>
            <a:lvl1pPr marL="0" indent="0">
              <a:lnSpc>
                <a:spcPct val="100000"/>
              </a:lnSpc>
              <a:buNone/>
              <a:defRPr sz="1400" cap="all" spc="20" baseline="0"/>
            </a:lvl1pPr>
          </a:lstStyle>
          <a:p>
            <a:pPr lvl="0"/>
            <a:r>
              <a:rPr lang="en-US" dirty="0"/>
              <a:t>Click to edit Master text styles</a:t>
            </a:r>
            <a:endParaRPr lang="en-US" dirty="0"/>
          </a:p>
        </p:txBody>
      </p:sp>
      <p:sp>
        <p:nvSpPr>
          <p:cNvPr id="18" name="Text Placeholder 16"/>
          <p:cNvSpPr>
            <a:spLocks noGrp="1"/>
          </p:cNvSpPr>
          <p:nvPr>
            <p:ph type="body" sz="quarter" idx="17"/>
          </p:nvPr>
        </p:nvSpPr>
        <p:spPr>
          <a:xfrm>
            <a:off x="3758184" y="3593592"/>
            <a:ext cx="1901952" cy="347472"/>
          </a:xfrm>
        </p:spPr>
        <p:txBody>
          <a:bodyPr anchor="ctr"/>
          <a:lstStyle>
            <a:lvl1pPr marL="0" indent="0">
              <a:lnSpc>
                <a:spcPct val="100000"/>
              </a:lnSpc>
              <a:buNone/>
              <a:defRPr sz="1400" cap="all" spc="20" baseline="0"/>
            </a:lvl1pPr>
          </a:lstStyle>
          <a:p>
            <a:pPr lvl="0"/>
            <a:r>
              <a:rPr lang="en-US" dirty="0"/>
              <a:t>Click to edit Master text styles</a:t>
            </a:r>
            <a:endParaRPr lang="en-US" dirty="0"/>
          </a:p>
        </p:txBody>
      </p:sp>
      <p:sp>
        <p:nvSpPr>
          <p:cNvPr id="19" name="Text Placeholder 16"/>
          <p:cNvSpPr>
            <a:spLocks noGrp="1"/>
          </p:cNvSpPr>
          <p:nvPr>
            <p:ph type="body" sz="quarter" idx="18"/>
          </p:nvPr>
        </p:nvSpPr>
        <p:spPr>
          <a:xfrm>
            <a:off x="6583680" y="3593592"/>
            <a:ext cx="1901952" cy="347472"/>
          </a:xfrm>
        </p:spPr>
        <p:txBody>
          <a:bodyPr anchor="ctr"/>
          <a:lstStyle>
            <a:lvl1pPr marL="0" indent="0">
              <a:lnSpc>
                <a:spcPct val="100000"/>
              </a:lnSpc>
              <a:buNone/>
              <a:defRPr sz="1400" cap="all" spc="20" baseline="0"/>
            </a:lvl1pPr>
          </a:lstStyle>
          <a:p>
            <a:pPr lvl="0"/>
            <a:r>
              <a:rPr lang="en-US" dirty="0"/>
              <a:t>Click to edit Master text styles</a:t>
            </a:r>
            <a:endParaRPr lang="en-US" dirty="0"/>
          </a:p>
        </p:txBody>
      </p:sp>
      <p:sp>
        <p:nvSpPr>
          <p:cNvPr id="20" name="Text Placeholder 16"/>
          <p:cNvSpPr>
            <a:spLocks noGrp="1"/>
          </p:cNvSpPr>
          <p:nvPr>
            <p:ph type="body" sz="quarter" idx="19"/>
          </p:nvPr>
        </p:nvSpPr>
        <p:spPr>
          <a:xfrm>
            <a:off x="9372600" y="3593592"/>
            <a:ext cx="1901952" cy="347472"/>
          </a:xfrm>
        </p:spPr>
        <p:txBody>
          <a:bodyPr anchor="ctr"/>
          <a:lstStyle>
            <a:lvl1pPr marL="0" indent="0">
              <a:lnSpc>
                <a:spcPct val="100000"/>
              </a:lnSpc>
              <a:buNone/>
              <a:defRPr sz="1400" cap="all" spc="20" baseline="0"/>
            </a:lvl1pPr>
          </a:lstStyle>
          <a:p>
            <a:pPr lvl="0"/>
            <a:r>
              <a:rPr lang="en-US" dirty="0"/>
              <a:t>Click to edit Master text styles</a:t>
            </a:r>
            <a:endParaRPr lang="en-US" dirty="0"/>
          </a:p>
        </p:txBody>
      </p:sp>
      <p:sp>
        <p:nvSpPr>
          <p:cNvPr id="21" name="Text Placeholder 16"/>
          <p:cNvSpPr>
            <a:spLocks noGrp="1"/>
          </p:cNvSpPr>
          <p:nvPr>
            <p:ph type="body" sz="quarter" idx="20"/>
          </p:nvPr>
        </p:nvSpPr>
        <p:spPr>
          <a:xfrm>
            <a:off x="941832" y="3904488"/>
            <a:ext cx="1901952" cy="182880"/>
          </a:xfrm>
          <a:noFill/>
        </p:spPr>
        <p:txBody>
          <a:bodyPr anchor="ctr"/>
          <a:lstStyle>
            <a:lvl1pPr marL="0" indent="0">
              <a:lnSpc>
                <a:spcPct val="100000"/>
              </a:lnSpc>
              <a:buNone/>
              <a:defRPr sz="1400" b="1" cap="none" spc="20" baseline="0">
                <a:solidFill>
                  <a:schemeClr val="accent2">
                    <a:lumMod val="50000"/>
                  </a:schemeClr>
                </a:solidFill>
                <a:latin typeface="+mj-lt"/>
              </a:defRPr>
            </a:lvl1pPr>
          </a:lstStyle>
          <a:p>
            <a:pPr lvl="0"/>
            <a:r>
              <a:rPr lang="en-US" dirty="0"/>
              <a:t>Click to edit Master text styles</a:t>
            </a:r>
            <a:endParaRPr lang="en-US" dirty="0"/>
          </a:p>
        </p:txBody>
      </p:sp>
      <p:sp>
        <p:nvSpPr>
          <p:cNvPr id="22" name="Text Placeholder 16"/>
          <p:cNvSpPr>
            <a:spLocks noGrp="1"/>
          </p:cNvSpPr>
          <p:nvPr>
            <p:ph type="body" sz="quarter" idx="21"/>
          </p:nvPr>
        </p:nvSpPr>
        <p:spPr>
          <a:xfrm>
            <a:off x="3758184" y="3904488"/>
            <a:ext cx="1901952" cy="182880"/>
          </a:xfrm>
          <a:noFill/>
        </p:spPr>
        <p:txBody>
          <a:bodyPr anchor="ctr"/>
          <a:lstStyle>
            <a:lvl1pPr marL="0" indent="0">
              <a:lnSpc>
                <a:spcPct val="100000"/>
              </a:lnSpc>
              <a:buNone/>
              <a:defRPr sz="1400" b="1" cap="none" spc="20" baseline="0">
                <a:solidFill>
                  <a:schemeClr val="accent2">
                    <a:lumMod val="50000"/>
                  </a:schemeClr>
                </a:solidFill>
                <a:latin typeface="+mj-lt"/>
              </a:defRPr>
            </a:lvl1pPr>
          </a:lstStyle>
          <a:p>
            <a:pPr lvl="0"/>
            <a:r>
              <a:rPr lang="en-US" dirty="0"/>
              <a:t>Click to edit Master text styles</a:t>
            </a:r>
            <a:endParaRPr lang="en-US" dirty="0"/>
          </a:p>
        </p:txBody>
      </p:sp>
      <p:sp>
        <p:nvSpPr>
          <p:cNvPr id="23" name="Text Placeholder 16"/>
          <p:cNvSpPr>
            <a:spLocks noGrp="1"/>
          </p:cNvSpPr>
          <p:nvPr>
            <p:ph type="body" sz="quarter" idx="22"/>
          </p:nvPr>
        </p:nvSpPr>
        <p:spPr>
          <a:xfrm>
            <a:off x="6583680" y="3904488"/>
            <a:ext cx="1901952" cy="182880"/>
          </a:xfrm>
          <a:noFill/>
        </p:spPr>
        <p:txBody>
          <a:bodyPr anchor="ctr"/>
          <a:lstStyle>
            <a:lvl1pPr marL="0" indent="0">
              <a:lnSpc>
                <a:spcPct val="100000"/>
              </a:lnSpc>
              <a:buNone/>
              <a:defRPr sz="1400" b="1" cap="none" spc="20" baseline="0">
                <a:solidFill>
                  <a:schemeClr val="accent2">
                    <a:lumMod val="50000"/>
                  </a:schemeClr>
                </a:solidFill>
                <a:latin typeface="+mj-lt"/>
              </a:defRPr>
            </a:lvl1pPr>
          </a:lstStyle>
          <a:p>
            <a:pPr lvl="0"/>
            <a:r>
              <a:rPr lang="en-US" dirty="0"/>
              <a:t>Click to edit Master text styles</a:t>
            </a:r>
            <a:endParaRPr lang="en-US" dirty="0"/>
          </a:p>
        </p:txBody>
      </p:sp>
      <p:sp>
        <p:nvSpPr>
          <p:cNvPr id="24" name="Text Placeholder 16"/>
          <p:cNvSpPr>
            <a:spLocks noGrp="1"/>
          </p:cNvSpPr>
          <p:nvPr>
            <p:ph type="body" sz="quarter" idx="23"/>
          </p:nvPr>
        </p:nvSpPr>
        <p:spPr>
          <a:xfrm>
            <a:off x="9372600" y="3904488"/>
            <a:ext cx="1901952" cy="182880"/>
          </a:xfrm>
          <a:noFill/>
        </p:spPr>
        <p:txBody>
          <a:bodyPr anchor="ctr"/>
          <a:lstStyle>
            <a:lvl1pPr marL="0" indent="0">
              <a:lnSpc>
                <a:spcPct val="100000"/>
              </a:lnSpc>
              <a:buNone/>
              <a:defRPr sz="1400" b="1" cap="none" spc="20" baseline="0">
                <a:solidFill>
                  <a:schemeClr val="accent2">
                    <a:lumMod val="50000"/>
                  </a:schemeClr>
                </a:solidFill>
                <a:latin typeface="+mj-lt"/>
              </a:defRPr>
            </a:lvl1pPr>
          </a:lstStyle>
          <a:p>
            <a:pPr lvl="0"/>
            <a:r>
              <a:rPr lang="en-US" dirty="0"/>
              <a:t>Click to edit Master text styles</a:t>
            </a:r>
            <a:endParaRPr lang="en-US" dirty="0"/>
          </a:p>
        </p:txBody>
      </p:sp>
      <p:sp>
        <p:nvSpPr>
          <p:cNvPr id="4" name="Picture Placeholder 11"/>
          <p:cNvSpPr>
            <a:spLocks noGrp="1"/>
          </p:cNvSpPr>
          <p:nvPr>
            <p:ph type="pic" sz="quarter" idx="24"/>
          </p:nvPr>
        </p:nvSpPr>
        <p:spPr>
          <a:xfrm>
            <a:off x="1069848" y="4398264"/>
            <a:ext cx="1609344" cy="1609344"/>
          </a:xfrm>
          <a:solidFill>
            <a:schemeClr val="accent3">
              <a:lumMod val="40000"/>
              <a:lumOff val="60000"/>
            </a:schemeClr>
          </a:solidFill>
        </p:spPr>
        <p:txBody>
          <a:bodyPr anchor="ctr"/>
          <a:lstStyle>
            <a:lvl1pPr marL="0" indent="0" algn="ctr">
              <a:buNone/>
              <a:defRPr sz="1200"/>
            </a:lvl1pPr>
          </a:lstStyle>
          <a:p>
            <a:endParaRPr lang="en-US" dirty="0"/>
          </a:p>
        </p:txBody>
      </p:sp>
      <p:sp>
        <p:nvSpPr>
          <p:cNvPr id="11" name="Picture Placeholder 11"/>
          <p:cNvSpPr>
            <a:spLocks noGrp="1"/>
          </p:cNvSpPr>
          <p:nvPr>
            <p:ph type="pic" sz="quarter" idx="25"/>
          </p:nvPr>
        </p:nvSpPr>
        <p:spPr>
          <a:xfrm>
            <a:off x="3877056" y="4398264"/>
            <a:ext cx="1609344" cy="1609344"/>
          </a:xfrm>
          <a:solidFill>
            <a:schemeClr val="accent3">
              <a:lumMod val="40000"/>
              <a:lumOff val="60000"/>
            </a:schemeClr>
          </a:solidFill>
        </p:spPr>
        <p:txBody>
          <a:bodyPr anchor="ctr"/>
          <a:lstStyle>
            <a:lvl1pPr marL="0" indent="0" algn="ctr">
              <a:buNone/>
              <a:defRPr sz="1200"/>
            </a:lvl1pPr>
          </a:lstStyle>
          <a:p>
            <a:endParaRPr lang="en-US" dirty="0"/>
          </a:p>
        </p:txBody>
      </p:sp>
      <p:sp>
        <p:nvSpPr>
          <p:cNvPr id="16" name="Picture Placeholder 11"/>
          <p:cNvSpPr>
            <a:spLocks noGrp="1"/>
          </p:cNvSpPr>
          <p:nvPr>
            <p:ph type="pic" sz="quarter" idx="26"/>
          </p:nvPr>
        </p:nvSpPr>
        <p:spPr>
          <a:xfrm>
            <a:off x="6711696" y="4398264"/>
            <a:ext cx="1609344" cy="1609344"/>
          </a:xfrm>
          <a:solidFill>
            <a:schemeClr val="accent3">
              <a:lumMod val="40000"/>
              <a:lumOff val="60000"/>
            </a:schemeClr>
          </a:solidFill>
        </p:spPr>
        <p:txBody>
          <a:bodyPr anchor="ctr"/>
          <a:lstStyle>
            <a:lvl1pPr marL="0" indent="0" algn="ctr">
              <a:buNone/>
              <a:defRPr sz="1200"/>
            </a:lvl1pPr>
          </a:lstStyle>
          <a:p>
            <a:endParaRPr lang="en-US" dirty="0"/>
          </a:p>
        </p:txBody>
      </p:sp>
      <p:sp>
        <p:nvSpPr>
          <p:cNvPr id="27" name="Picture Placeholder 11"/>
          <p:cNvSpPr>
            <a:spLocks noGrp="1"/>
          </p:cNvSpPr>
          <p:nvPr>
            <p:ph type="pic" sz="quarter" idx="27"/>
          </p:nvPr>
        </p:nvSpPr>
        <p:spPr>
          <a:xfrm>
            <a:off x="9491472" y="4398264"/>
            <a:ext cx="1609344" cy="1609344"/>
          </a:xfrm>
          <a:solidFill>
            <a:schemeClr val="accent3">
              <a:lumMod val="40000"/>
              <a:lumOff val="60000"/>
            </a:schemeClr>
          </a:solidFill>
        </p:spPr>
        <p:txBody>
          <a:bodyPr anchor="ctr"/>
          <a:lstStyle>
            <a:lvl1pPr marL="0" indent="0" algn="ctr">
              <a:buNone/>
              <a:defRPr sz="1200"/>
            </a:lvl1pPr>
          </a:lstStyle>
          <a:p>
            <a:endParaRPr lang="en-US" dirty="0"/>
          </a:p>
        </p:txBody>
      </p:sp>
      <p:sp>
        <p:nvSpPr>
          <p:cNvPr id="28" name="Text Placeholder 16"/>
          <p:cNvSpPr>
            <a:spLocks noGrp="1"/>
          </p:cNvSpPr>
          <p:nvPr>
            <p:ph type="body" sz="quarter" idx="28"/>
          </p:nvPr>
        </p:nvSpPr>
        <p:spPr>
          <a:xfrm>
            <a:off x="941832" y="6080760"/>
            <a:ext cx="1901952" cy="347472"/>
          </a:xfrm>
        </p:spPr>
        <p:txBody>
          <a:bodyPr anchor="ctr"/>
          <a:lstStyle>
            <a:lvl1pPr marL="0" indent="0">
              <a:lnSpc>
                <a:spcPct val="100000"/>
              </a:lnSpc>
              <a:buNone/>
              <a:defRPr sz="1400" cap="all" spc="20" baseline="0"/>
            </a:lvl1pPr>
          </a:lstStyle>
          <a:p>
            <a:pPr lvl="0"/>
            <a:r>
              <a:rPr lang="en-US" dirty="0"/>
              <a:t>Click to edit Master text styles</a:t>
            </a:r>
            <a:endParaRPr lang="en-US" dirty="0"/>
          </a:p>
        </p:txBody>
      </p:sp>
      <p:sp>
        <p:nvSpPr>
          <p:cNvPr id="29" name="Text Placeholder 16"/>
          <p:cNvSpPr>
            <a:spLocks noGrp="1"/>
          </p:cNvSpPr>
          <p:nvPr>
            <p:ph type="body" sz="quarter" idx="29"/>
          </p:nvPr>
        </p:nvSpPr>
        <p:spPr>
          <a:xfrm>
            <a:off x="3758184" y="6080760"/>
            <a:ext cx="1901952" cy="347472"/>
          </a:xfrm>
        </p:spPr>
        <p:txBody>
          <a:bodyPr anchor="ctr"/>
          <a:lstStyle>
            <a:lvl1pPr marL="0" indent="0">
              <a:lnSpc>
                <a:spcPct val="100000"/>
              </a:lnSpc>
              <a:buNone/>
              <a:defRPr sz="1400" cap="all" spc="20" baseline="0"/>
            </a:lvl1pPr>
          </a:lstStyle>
          <a:p>
            <a:pPr lvl="0"/>
            <a:r>
              <a:rPr lang="en-US" dirty="0"/>
              <a:t>Click to edit Master text styles</a:t>
            </a:r>
            <a:endParaRPr lang="en-US" dirty="0"/>
          </a:p>
        </p:txBody>
      </p:sp>
      <p:sp>
        <p:nvSpPr>
          <p:cNvPr id="30" name="Text Placeholder 16"/>
          <p:cNvSpPr>
            <a:spLocks noGrp="1"/>
          </p:cNvSpPr>
          <p:nvPr>
            <p:ph type="body" sz="quarter" idx="30"/>
          </p:nvPr>
        </p:nvSpPr>
        <p:spPr>
          <a:xfrm>
            <a:off x="6583680" y="6080760"/>
            <a:ext cx="1901952" cy="347472"/>
          </a:xfrm>
        </p:spPr>
        <p:txBody>
          <a:bodyPr anchor="ctr"/>
          <a:lstStyle>
            <a:lvl1pPr marL="0" indent="0">
              <a:lnSpc>
                <a:spcPct val="100000"/>
              </a:lnSpc>
              <a:buNone/>
              <a:defRPr sz="1400" cap="all" spc="20" baseline="0"/>
            </a:lvl1pPr>
          </a:lstStyle>
          <a:p>
            <a:pPr lvl="0"/>
            <a:r>
              <a:rPr lang="en-US" dirty="0"/>
              <a:t>Click to edit Master text styles</a:t>
            </a:r>
            <a:endParaRPr lang="en-US" dirty="0"/>
          </a:p>
        </p:txBody>
      </p:sp>
      <p:sp>
        <p:nvSpPr>
          <p:cNvPr id="31" name="Text Placeholder 16"/>
          <p:cNvSpPr>
            <a:spLocks noGrp="1"/>
          </p:cNvSpPr>
          <p:nvPr>
            <p:ph type="body" sz="quarter" idx="31"/>
          </p:nvPr>
        </p:nvSpPr>
        <p:spPr>
          <a:xfrm>
            <a:off x="9372600" y="6080760"/>
            <a:ext cx="1901952" cy="347472"/>
          </a:xfrm>
        </p:spPr>
        <p:txBody>
          <a:bodyPr anchor="ctr"/>
          <a:lstStyle>
            <a:lvl1pPr marL="0" indent="0">
              <a:lnSpc>
                <a:spcPct val="100000"/>
              </a:lnSpc>
              <a:buNone/>
              <a:defRPr sz="1400" cap="all" spc="20" baseline="0"/>
            </a:lvl1pPr>
          </a:lstStyle>
          <a:p>
            <a:pPr lvl="0"/>
            <a:r>
              <a:rPr lang="en-US" dirty="0"/>
              <a:t>Click to edit Master text styles</a:t>
            </a:r>
            <a:endParaRPr lang="en-US" dirty="0"/>
          </a:p>
        </p:txBody>
      </p:sp>
      <p:sp>
        <p:nvSpPr>
          <p:cNvPr id="32" name="Text Placeholder 16"/>
          <p:cNvSpPr>
            <a:spLocks noGrp="1"/>
          </p:cNvSpPr>
          <p:nvPr>
            <p:ph type="body" sz="quarter" idx="32"/>
          </p:nvPr>
        </p:nvSpPr>
        <p:spPr>
          <a:xfrm>
            <a:off x="941832" y="6373368"/>
            <a:ext cx="1901952" cy="182880"/>
          </a:xfrm>
          <a:noFill/>
        </p:spPr>
        <p:txBody>
          <a:bodyPr anchor="ctr"/>
          <a:lstStyle>
            <a:lvl1pPr marL="0" indent="0">
              <a:lnSpc>
                <a:spcPct val="100000"/>
              </a:lnSpc>
              <a:buNone/>
              <a:defRPr sz="1400" b="1" cap="none" spc="20" baseline="0">
                <a:solidFill>
                  <a:schemeClr val="accent2">
                    <a:lumMod val="50000"/>
                  </a:schemeClr>
                </a:solidFill>
                <a:latin typeface="+mj-lt"/>
              </a:defRPr>
            </a:lvl1pPr>
          </a:lstStyle>
          <a:p>
            <a:pPr lvl="0"/>
            <a:r>
              <a:rPr lang="en-US" dirty="0"/>
              <a:t>Click to edit Master text styles</a:t>
            </a:r>
            <a:endParaRPr lang="en-US" dirty="0"/>
          </a:p>
        </p:txBody>
      </p:sp>
      <p:sp>
        <p:nvSpPr>
          <p:cNvPr id="33" name="Text Placeholder 16"/>
          <p:cNvSpPr>
            <a:spLocks noGrp="1"/>
          </p:cNvSpPr>
          <p:nvPr>
            <p:ph type="body" sz="quarter" idx="33"/>
          </p:nvPr>
        </p:nvSpPr>
        <p:spPr>
          <a:xfrm>
            <a:off x="3758184" y="6373368"/>
            <a:ext cx="1901952" cy="182880"/>
          </a:xfrm>
          <a:noFill/>
        </p:spPr>
        <p:txBody>
          <a:bodyPr anchor="ctr"/>
          <a:lstStyle>
            <a:lvl1pPr marL="0" indent="0">
              <a:lnSpc>
                <a:spcPct val="100000"/>
              </a:lnSpc>
              <a:buNone/>
              <a:defRPr sz="1400" b="1" cap="none" spc="20" baseline="0">
                <a:solidFill>
                  <a:schemeClr val="accent2">
                    <a:lumMod val="50000"/>
                  </a:schemeClr>
                </a:solidFill>
                <a:latin typeface="+mj-lt"/>
              </a:defRPr>
            </a:lvl1pPr>
          </a:lstStyle>
          <a:p>
            <a:pPr lvl="0"/>
            <a:r>
              <a:rPr lang="en-US" dirty="0"/>
              <a:t>Click to edit Master text styles</a:t>
            </a:r>
            <a:endParaRPr lang="en-US" dirty="0"/>
          </a:p>
        </p:txBody>
      </p:sp>
      <p:sp>
        <p:nvSpPr>
          <p:cNvPr id="34" name="Text Placeholder 16"/>
          <p:cNvSpPr>
            <a:spLocks noGrp="1"/>
          </p:cNvSpPr>
          <p:nvPr>
            <p:ph type="body" sz="quarter" idx="34"/>
          </p:nvPr>
        </p:nvSpPr>
        <p:spPr>
          <a:xfrm>
            <a:off x="6583680" y="6373368"/>
            <a:ext cx="1901952" cy="182880"/>
          </a:xfrm>
          <a:noFill/>
        </p:spPr>
        <p:txBody>
          <a:bodyPr anchor="ctr"/>
          <a:lstStyle>
            <a:lvl1pPr marL="0" indent="0">
              <a:lnSpc>
                <a:spcPct val="100000"/>
              </a:lnSpc>
              <a:buNone/>
              <a:defRPr sz="1400" b="1" cap="none" spc="20" baseline="0">
                <a:solidFill>
                  <a:schemeClr val="accent2">
                    <a:lumMod val="50000"/>
                  </a:schemeClr>
                </a:solidFill>
                <a:latin typeface="+mj-lt"/>
              </a:defRPr>
            </a:lvl1pPr>
          </a:lstStyle>
          <a:p>
            <a:pPr lvl="0"/>
            <a:r>
              <a:rPr lang="en-US" dirty="0"/>
              <a:t>Click to edit Master text styles</a:t>
            </a:r>
            <a:endParaRPr lang="en-US" dirty="0"/>
          </a:p>
        </p:txBody>
      </p:sp>
      <p:sp>
        <p:nvSpPr>
          <p:cNvPr id="35" name="Text Placeholder 16"/>
          <p:cNvSpPr>
            <a:spLocks noGrp="1"/>
          </p:cNvSpPr>
          <p:nvPr>
            <p:ph type="body" sz="quarter" idx="35"/>
          </p:nvPr>
        </p:nvSpPr>
        <p:spPr>
          <a:xfrm>
            <a:off x="9372600" y="6373368"/>
            <a:ext cx="1901952" cy="182880"/>
          </a:xfrm>
          <a:noFill/>
        </p:spPr>
        <p:txBody>
          <a:bodyPr anchor="ctr"/>
          <a:lstStyle>
            <a:lvl1pPr marL="0" indent="0">
              <a:lnSpc>
                <a:spcPct val="100000"/>
              </a:lnSpc>
              <a:buNone/>
              <a:defRPr sz="1400" b="1" cap="none" spc="20" baseline="0">
                <a:solidFill>
                  <a:schemeClr val="accent2">
                    <a:lumMod val="50000"/>
                  </a:schemeClr>
                </a:solidFill>
                <a:latin typeface="+mj-lt"/>
              </a:defRPr>
            </a:lvl1pPr>
          </a:lstStyle>
          <a:p>
            <a:pPr lvl="0"/>
            <a:r>
              <a:rPr lang="en-US" dirty="0"/>
              <a:t>Click to edit Master text styles</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Timeline">
    <p:spTree>
      <p:nvGrpSpPr>
        <p:cNvPr id="1" name=""/>
        <p:cNvGrpSpPr/>
        <p:nvPr/>
      </p:nvGrpSpPr>
      <p:grpSpPr>
        <a:xfrm>
          <a:off x="0" y="0"/>
          <a:ext cx="0" cy="0"/>
          <a:chOff x="0" y="0"/>
          <a:chExt cx="0" cy="0"/>
        </a:xfrm>
      </p:grpSpPr>
      <p:sp>
        <p:nvSpPr>
          <p:cNvPr id="14" name="Text Placeholder 8"/>
          <p:cNvSpPr>
            <a:spLocks noGrp="1"/>
          </p:cNvSpPr>
          <p:nvPr>
            <p:ph type="body" sz="quarter" idx="17" hasCustomPrompt="1"/>
          </p:nvPr>
        </p:nvSpPr>
        <p:spPr>
          <a:xfrm>
            <a:off x="2072739" y="1949428"/>
            <a:ext cx="685800" cy="3240088"/>
          </a:xfrm>
          <a:solidFill>
            <a:schemeClr val="accent2"/>
          </a:solidFill>
        </p:spPr>
        <p:txBody>
          <a:bodyPr anchor="ctr"/>
          <a:lstStyle>
            <a:lvl1pPr marL="0" indent="0" algn="ctr">
              <a:buNone/>
              <a:defRPr>
                <a:solidFill>
                  <a:schemeClr val="tx1">
                    <a:alpha val="0"/>
                  </a:schemeClr>
                </a:solidFill>
              </a:defRPr>
            </a:lvl1pPr>
          </a:lstStyle>
          <a:p>
            <a:pPr lvl="0"/>
            <a:r>
              <a:rPr lang="en-US" dirty="0"/>
              <a:t>x</a:t>
            </a:r>
            <a:endParaRPr lang="en-US" dirty="0"/>
          </a:p>
        </p:txBody>
      </p:sp>
      <p:sp>
        <p:nvSpPr>
          <p:cNvPr id="9" name="Text Placeholder 8"/>
          <p:cNvSpPr>
            <a:spLocks noGrp="1"/>
          </p:cNvSpPr>
          <p:nvPr>
            <p:ph type="body" sz="quarter" idx="12" hasCustomPrompt="1"/>
          </p:nvPr>
        </p:nvSpPr>
        <p:spPr>
          <a:xfrm>
            <a:off x="3904488" y="1949450"/>
            <a:ext cx="685800" cy="3240088"/>
          </a:xfrm>
          <a:solidFill>
            <a:schemeClr val="accent3"/>
          </a:solidFill>
        </p:spPr>
        <p:txBody>
          <a:bodyPr anchor="ctr"/>
          <a:lstStyle>
            <a:lvl1pPr marL="0" indent="0" algn="ctr">
              <a:buNone/>
              <a:defRPr>
                <a:solidFill>
                  <a:schemeClr val="tx1">
                    <a:alpha val="0"/>
                  </a:schemeClr>
                </a:solidFill>
              </a:defRPr>
            </a:lvl1pPr>
          </a:lstStyle>
          <a:p>
            <a:pPr lvl="0"/>
            <a:r>
              <a:rPr lang="en-US" dirty="0"/>
              <a:t>x</a:t>
            </a:r>
            <a:endParaRPr lang="en-US" dirty="0"/>
          </a:p>
        </p:txBody>
      </p:sp>
      <p:sp>
        <p:nvSpPr>
          <p:cNvPr id="11" name="Text Placeholder 8"/>
          <p:cNvSpPr>
            <a:spLocks noGrp="1"/>
          </p:cNvSpPr>
          <p:nvPr>
            <p:ph type="body" sz="quarter" idx="14" hasCustomPrompt="1"/>
          </p:nvPr>
        </p:nvSpPr>
        <p:spPr>
          <a:xfrm>
            <a:off x="5779008" y="1949428"/>
            <a:ext cx="685800" cy="3240088"/>
          </a:xfrm>
          <a:solidFill>
            <a:schemeClr val="accent4">
              <a:lumMod val="60000"/>
              <a:lumOff val="40000"/>
            </a:schemeClr>
          </a:solidFill>
        </p:spPr>
        <p:txBody>
          <a:bodyPr anchor="ctr"/>
          <a:lstStyle>
            <a:lvl1pPr marL="0" indent="0" algn="ctr">
              <a:buNone/>
              <a:defRPr>
                <a:solidFill>
                  <a:schemeClr val="tx1">
                    <a:alpha val="0"/>
                  </a:schemeClr>
                </a:solidFill>
              </a:defRPr>
            </a:lvl1pPr>
          </a:lstStyle>
          <a:p>
            <a:pPr lvl="0"/>
            <a:r>
              <a:rPr lang="en-US" dirty="0"/>
              <a:t>x</a:t>
            </a:r>
            <a:endParaRPr lang="en-US" dirty="0"/>
          </a:p>
        </p:txBody>
      </p:sp>
      <p:sp>
        <p:nvSpPr>
          <p:cNvPr id="12" name="Text Placeholder 8"/>
          <p:cNvSpPr>
            <a:spLocks noGrp="1"/>
          </p:cNvSpPr>
          <p:nvPr>
            <p:ph type="body" sz="quarter" idx="15" hasCustomPrompt="1"/>
          </p:nvPr>
        </p:nvSpPr>
        <p:spPr>
          <a:xfrm>
            <a:off x="7598664" y="1949428"/>
            <a:ext cx="685800" cy="3240088"/>
          </a:xfrm>
          <a:solidFill>
            <a:schemeClr val="accent5">
              <a:lumMod val="40000"/>
              <a:lumOff val="60000"/>
            </a:schemeClr>
          </a:solidFill>
        </p:spPr>
        <p:txBody>
          <a:bodyPr anchor="ctr"/>
          <a:lstStyle>
            <a:lvl1pPr marL="0" indent="0" algn="ctr">
              <a:buNone/>
              <a:defRPr>
                <a:solidFill>
                  <a:schemeClr val="tx1">
                    <a:alpha val="0"/>
                  </a:schemeClr>
                </a:solidFill>
              </a:defRPr>
            </a:lvl1pPr>
          </a:lstStyle>
          <a:p>
            <a:pPr lvl="0"/>
            <a:r>
              <a:rPr lang="en-US" dirty="0"/>
              <a:t>x</a:t>
            </a:r>
            <a:endParaRPr lang="en-US" dirty="0"/>
          </a:p>
        </p:txBody>
      </p:sp>
      <p:sp>
        <p:nvSpPr>
          <p:cNvPr id="13" name="Text Placeholder 8"/>
          <p:cNvSpPr>
            <a:spLocks noGrp="1"/>
          </p:cNvSpPr>
          <p:nvPr>
            <p:ph type="body" sz="quarter" idx="16" hasCustomPrompt="1"/>
          </p:nvPr>
        </p:nvSpPr>
        <p:spPr>
          <a:xfrm>
            <a:off x="9436608" y="1949428"/>
            <a:ext cx="685800" cy="3240088"/>
          </a:xfrm>
          <a:solidFill>
            <a:schemeClr val="accent3">
              <a:lumMod val="60000"/>
              <a:lumOff val="40000"/>
            </a:schemeClr>
          </a:solidFill>
        </p:spPr>
        <p:txBody>
          <a:bodyPr anchor="ctr"/>
          <a:lstStyle>
            <a:lvl1pPr marL="0" indent="0" algn="ctr">
              <a:buNone/>
              <a:defRPr>
                <a:solidFill>
                  <a:schemeClr val="tx1">
                    <a:alpha val="0"/>
                  </a:schemeClr>
                </a:solidFill>
              </a:defRPr>
            </a:lvl1pPr>
          </a:lstStyle>
          <a:p>
            <a:pPr lvl="0"/>
            <a:r>
              <a:rPr lang="en-US" dirty="0"/>
              <a:t>x</a:t>
            </a:r>
            <a:endParaRPr lang="en-US" dirty="0"/>
          </a:p>
        </p:txBody>
      </p:sp>
      <p:sp>
        <p:nvSpPr>
          <p:cNvPr id="15" name="Text Placeholder 16"/>
          <p:cNvSpPr>
            <a:spLocks noGrp="1"/>
          </p:cNvSpPr>
          <p:nvPr>
            <p:ph type="body" sz="quarter" idx="20"/>
          </p:nvPr>
        </p:nvSpPr>
        <p:spPr>
          <a:xfrm rot="16200000">
            <a:off x="676656" y="3785616"/>
            <a:ext cx="2359152" cy="466344"/>
          </a:xfrm>
          <a:noFill/>
        </p:spPr>
        <p:txBody>
          <a:bodyPr lIns="0" anchor="ctr"/>
          <a:lstStyle>
            <a:lvl1pPr marL="0" indent="0">
              <a:lnSpc>
                <a:spcPct val="90000"/>
              </a:lnSpc>
              <a:buNone/>
              <a:defRPr sz="2400" b="1" cap="all" spc="0" baseline="0">
                <a:solidFill>
                  <a:schemeClr val="tx1">
                    <a:lumMod val="75000"/>
                    <a:lumOff val="25000"/>
                  </a:schemeClr>
                </a:solidFill>
                <a:latin typeface="+mj-lt"/>
              </a:defRPr>
            </a:lvl1pPr>
          </a:lstStyle>
          <a:p>
            <a:pPr lvl="0"/>
            <a:r>
              <a:rPr lang="en-US" dirty="0"/>
              <a:t>Click to edit Master text styles</a:t>
            </a:r>
            <a:endParaRPr lang="en-US" dirty="0"/>
          </a:p>
        </p:txBody>
      </p:sp>
      <p:sp>
        <p:nvSpPr>
          <p:cNvPr id="16" name="Text Placeholder 16"/>
          <p:cNvSpPr>
            <a:spLocks noGrp="1"/>
          </p:cNvSpPr>
          <p:nvPr>
            <p:ph type="body" sz="quarter" idx="21"/>
          </p:nvPr>
        </p:nvSpPr>
        <p:spPr>
          <a:xfrm rot="16200000">
            <a:off x="2523744" y="3785616"/>
            <a:ext cx="2359152" cy="466344"/>
          </a:xfrm>
          <a:noFill/>
        </p:spPr>
        <p:txBody>
          <a:bodyPr lIns="0" anchor="ctr"/>
          <a:lstStyle>
            <a:lvl1pPr marL="0" indent="0">
              <a:lnSpc>
                <a:spcPct val="90000"/>
              </a:lnSpc>
              <a:buNone/>
              <a:defRPr sz="2400" b="1" cap="all" spc="0" baseline="0">
                <a:solidFill>
                  <a:schemeClr val="tx1">
                    <a:lumMod val="75000"/>
                    <a:lumOff val="25000"/>
                  </a:schemeClr>
                </a:solidFill>
                <a:latin typeface="+mj-lt"/>
              </a:defRPr>
            </a:lvl1pPr>
          </a:lstStyle>
          <a:p>
            <a:pPr lvl="0"/>
            <a:r>
              <a:rPr lang="en-US" dirty="0"/>
              <a:t>Click to edit Master text styles</a:t>
            </a:r>
            <a:endParaRPr lang="en-US" dirty="0"/>
          </a:p>
        </p:txBody>
      </p:sp>
      <p:sp>
        <p:nvSpPr>
          <p:cNvPr id="17" name="Text Placeholder 16"/>
          <p:cNvSpPr>
            <a:spLocks noGrp="1"/>
          </p:cNvSpPr>
          <p:nvPr>
            <p:ph type="body" sz="quarter" idx="22"/>
          </p:nvPr>
        </p:nvSpPr>
        <p:spPr>
          <a:xfrm rot="16200000">
            <a:off x="4389120" y="3785616"/>
            <a:ext cx="2359152" cy="466344"/>
          </a:xfrm>
          <a:noFill/>
        </p:spPr>
        <p:txBody>
          <a:bodyPr lIns="0" anchor="ctr"/>
          <a:lstStyle>
            <a:lvl1pPr marL="0" indent="0">
              <a:lnSpc>
                <a:spcPct val="90000"/>
              </a:lnSpc>
              <a:buNone/>
              <a:defRPr sz="2400" b="1" cap="all" spc="0" baseline="0">
                <a:solidFill>
                  <a:schemeClr val="tx1">
                    <a:lumMod val="75000"/>
                    <a:lumOff val="25000"/>
                  </a:schemeClr>
                </a:solidFill>
                <a:latin typeface="+mj-lt"/>
              </a:defRPr>
            </a:lvl1pPr>
          </a:lstStyle>
          <a:p>
            <a:pPr lvl="0"/>
            <a:r>
              <a:rPr lang="en-US" dirty="0"/>
              <a:t>Click to edit Master text styles</a:t>
            </a:r>
            <a:endParaRPr lang="en-US" dirty="0"/>
          </a:p>
        </p:txBody>
      </p:sp>
      <p:sp>
        <p:nvSpPr>
          <p:cNvPr id="18" name="Text Placeholder 16"/>
          <p:cNvSpPr>
            <a:spLocks noGrp="1"/>
          </p:cNvSpPr>
          <p:nvPr>
            <p:ph type="body" sz="quarter" idx="23"/>
          </p:nvPr>
        </p:nvSpPr>
        <p:spPr>
          <a:xfrm rot="16200000">
            <a:off x="8046720" y="3785616"/>
            <a:ext cx="2359152" cy="466344"/>
          </a:xfrm>
          <a:noFill/>
        </p:spPr>
        <p:txBody>
          <a:bodyPr lIns="0" anchor="ctr"/>
          <a:lstStyle>
            <a:lvl1pPr marL="0" indent="0">
              <a:lnSpc>
                <a:spcPct val="90000"/>
              </a:lnSpc>
              <a:buNone/>
              <a:defRPr sz="2400" b="1" cap="all" spc="0" baseline="0">
                <a:solidFill>
                  <a:schemeClr val="tx1">
                    <a:lumMod val="75000"/>
                    <a:lumOff val="25000"/>
                  </a:schemeClr>
                </a:solidFill>
                <a:latin typeface="+mj-lt"/>
              </a:defRPr>
            </a:lvl1pPr>
          </a:lstStyle>
          <a:p>
            <a:pPr lvl="0"/>
            <a:r>
              <a:rPr lang="en-US" dirty="0"/>
              <a:t>Click to edit Master text styles</a:t>
            </a:r>
            <a:endParaRPr lang="en-US" dirty="0"/>
          </a:p>
        </p:txBody>
      </p:sp>
      <p:sp>
        <p:nvSpPr>
          <p:cNvPr id="19" name="Text Placeholder 16"/>
          <p:cNvSpPr>
            <a:spLocks noGrp="1"/>
          </p:cNvSpPr>
          <p:nvPr>
            <p:ph type="body" sz="quarter" idx="34"/>
          </p:nvPr>
        </p:nvSpPr>
        <p:spPr>
          <a:xfrm rot="16200000">
            <a:off x="6199632" y="3785616"/>
            <a:ext cx="2359152" cy="466344"/>
          </a:xfrm>
          <a:noFill/>
        </p:spPr>
        <p:txBody>
          <a:bodyPr lIns="0" anchor="ctr"/>
          <a:lstStyle>
            <a:lvl1pPr marL="0" indent="0">
              <a:lnSpc>
                <a:spcPct val="90000"/>
              </a:lnSpc>
              <a:buNone/>
              <a:defRPr sz="2400" b="1" cap="all" spc="0" baseline="0">
                <a:solidFill>
                  <a:schemeClr val="tx1">
                    <a:lumMod val="75000"/>
                    <a:lumOff val="25000"/>
                  </a:schemeClr>
                </a:solidFill>
                <a:latin typeface="+mj-lt"/>
              </a:defRPr>
            </a:lvl1pPr>
          </a:lstStyle>
          <a:p>
            <a:pPr lvl="0"/>
            <a:r>
              <a:rPr lang="en-US" dirty="0"/>
              <a:t>Click to edit Master text styles</a:t>
            </a:r>
            <a:endParaRPr lang="en-US" dirty="0"/>
          </a:p>
        </p:txBody>
      </p:sp>
      <p:sp>
        <p:nvSpPr>
          <p:cNvPr id="20" name="Text Placeholder 16"/>
          <p:cNvSpPr>
            <a:spLocks noGrp="1"/>
          </p:cNvSpPr>
          <p:nvPr>
            <p:ph type="body" sz="quarter" idx="35"/>
          </p:nvPr>
        </p:nvSpPr>
        <p:spPr>
          <a:xfrm>
            <a:off x="2215750" y="2615184"/>
            <a:ext cx="1444752" cy="2231136"/>
          </a:xfrm>
        </p:spPr>
        <p:txBody>
          <a:bodyPr lIns="0" tIns="91440" bIns="146304" anchor="t"/>
          <a:lstStyle>
            <a:lvl1pPr marL="0" indent="0">
              <a:lnSpc>
                <a:spcPct val="90000"/>
              </a:lnSpc>
              <a:buNone/>
              <a:defRPr sz="1400" cap="none" spc="0" baseline="0"/>
            </a:lvl1pPr>
          </a:lstStyle>
          <a:p>
            <a:pPr lvl="0"/>
            <a:r>
              <a:rPr lang="en-US" dirty="0"/>
              <a:t>Click to edit Master text styles</a:t>
            </a:r>
            <a:endParaRPr lang="en-US" dirty="0"/>
          </a:p>
        </p:txBody>
      </p:sp>
      <p:sp>
        <p:nvSpPr>
          <p:cNvPr id="21" name="Text Placeholder 16"/>
          <p:cNvSpPr>
            <a:spLocks noGrp="1"/>
          </p:cNvSpPr>
          <p:nvPr>
            <p:ph type="body" sz="quarter" idx="36"/>
          </p:nvPr>
        </p:nvSpPr>
        <p:spPr>
          <a:xfrm>
            <a:off x="4052969" y="2615184"/>
            <a:ext cx="1444752" cy="2231136"/>
          </a:xfrm>
        </p:spPr>
        <p:txBody>
          <a:bodyPr lIns="0" tIns="91440" bIns="146304" anchor="t"/>
          <a:lstStyle>
            <a:lvl1pPr marL="0" indent="0">
              <a:lnSpc>
                <a:spcPct val="90000"/>
              </a:lnSpc>
              <a:buNone/>
              <a:defRPr sz="1400" cap="none" spc="0" baseline="0"/>
            </a:lvl1pPr>
          </a:lstStyle>
          <a:p>
            <a:pPr lvl="0"/>
            <a:r>
              <a:rPr lang="en-US" dirty="0"/>
              <a:t>Click to edit Master text styles</a:t>
            </a:r>
            <a:endParaRPr lang="en-US" dirty="0"/>
          </a:p>
        </p:txBody>
      </p:sp>
      <p:sp>
        <p:nvSpPr>
          <p:cNvPr id="22" name="Text Placeholder 16"/>
          <p:cNvSpPr>
            <a:spLocks noGrp="1"/>
          </p:cNvSpPr>
          <p:nvPr>
            <p:ph type="body" sz="quarter" idx="18"/>
          </p:nvPr>
        </p:nvSpPr>
        <p:spPr>
          <a:xfrm>
            <a:off x="5890188" y="2615184"/>
            <a:ext cx="1444752" cy="2231136"/>
          </a:xfrm>
        </p:spPr>
        <p:txBody>
          <a:bodyPr lIns="0" tIns="91440" bIns="146304" anchor="t"/>
          <a:lstStyle>
            <a:lvl1pPr marL="0" indent="0">
              <a:lnSpc>
                <a:spcPct val="90000"/>
              </a:lnSpc>
              <a:buNone/>
              <a:defRPr sz="1400" cap="none" spc="0" baseline="0"/>
            </a:lvl1pPr>
          </a:lstStyle>
          <a:p>
            <a:pPr lvl="0"/>
            <a:r>
              <a:rPr lang="en-US" dirty="0"/>
              <a:t>Click to edit Master text styles</a:t>
            </a:r>
            <a:endParaRPr lang="en-US" dirty="0"/>
          </a:p>
        </p:txBody>
      </p:sp>
      <p:sp>
        <p:nvSpPr>
          <p:cNvPr id="23" name="Text Placeholder 16"/>
          <p:cNvSpPr>
            <a:spLocks noGrp="1"/>
          </p:cNvSpPr>
          <p:nvPr>
            <p:ph type="body" sz="quarter" idx="19"/>
          </p:nvPr>
        </p:nvSpPr>
        <p:spPr>
          <a:xfrm>
            <a:off x="7727407" y="2615184"/>
            <a:ext cx="1444752" cy="2231136"/>
          </a:xfrm>
        </p:spPr>
        <p:txBody>
          <a:bodyPr lIns="0" tIns="91440" bIns="146304" anchor="t"/>
          <a:lstStyle>
            <a:lvl1pPr marL="0" indent="0">
              <a:lnSpc>
                <a:spcPct val="90000"/>
              </a:lnSpc>
              <a:buNone/>
              <a:defRPr sz="1400" cap="none" spc="0" baseline="0"/>
            </a:lvl1pPr>
          </a:lstStyle>
          <a:p>
            <a:pPr lvl="0"/>
            <a:r>
              <a:rPr lang="en-US" dirty="0"/>
              <a:t>Click to edit Master text styles</a:t>
            </a:r>
            <a:endParaRPr lang="en-US" dirty="0"/>
          </a:p>
        </p:txBody>
      </p:sp>
      <p:sp>
        <p:nvSpPr>
          <p:cNvPr id="24" name="Text Placeholder 16"/>
          <p:cNvSpPr>
            <a:spLocks noGrp="1"/>
          </p:cNvSpPr>
          <p:nvPr>
            <p:ph type="body" sz="quarter" idx="31"/>
          </p:nvPr>
        </p:nvSpPr>
        <p:spPr>
          <a:xfrm>
            <a:off x="9564624" y="2615184"/>
            <a:ext cx="1444752" cy="2231136"/>
          </a:xfrm>
        </p:spPr>
        <p:txBody>
          <a:bodyPr lIns="0" tIns="91440" bIns="146304" anchor="t"/>
          <a:lstStyle>
            <a:lvl1pPr marL="0" indent="0">
              <a:lnSpc>
                <a:spcPct val="90000"/>
              </a:lnSpc>
              <a:buNone/>
              <a:defRPr sz="1400" cap="none" spc="0" baseline="0"/>
            </a:lvl1pPr>
          </a:lstStyle>
          <a:p>
            <a:pPr lvl="0"/>
            <a:r>
              <a:rPr lang="en-US" dirty="0"/>
              <a:t>Click to edit Master text styles</a:t>
            </a:r>
            <a:endParaRPr lang="en-US" dirty="0"/>
          </a:p>
        </p:txBody>
      </p:sp>
      <p:sp>
        <p:nvSpPr>
          <p:cNvPr id="25" name="Title 1"/>
          <p:cNvSpPr>
            <a:spLocks noGrp="1"/>
          </p:cNvSpPr>
          <p:nvPr>
            <p:ph type="title"/>
          </p:nvPr>
        </p:nvSpPr>
        <p:spPr>
          <a:xfrm>
            <a:off x="640080" y="457200"/>
            <a:ext cx="10936224" cy="1298448"/>
          </a:xfrm>
        </p:spPr>
        <p:txBody>
          <a:bodyPr/>
          <a:lstStyle>
            <a:lvl1pPr algn="ctr">
              <a:defRPr/>
            </a:lvl1pPr>
          </a:lstStyle>
          <a:p>
            <a:r>
              <a:rPr lang="en-US"/>
              <a:t>Click to edit Master title style</a:t>
            </a:r>
            <a:endParaRPr lang="en-US"/>
          </a:p>
        </p:txBody>
      </p:sp>
      <p:sp>
        <p:nvSpPr>
          <p:cNvPr id="26" name="Slide Number Placeholder 2"/>
          <p:cNvSpPr>
            <a:spLocks noGrp="1"/>
          </p:cNvSpPr>
          <p:nvPr>
            <p:ph type="sldNum" sz="quarter" idx="10"/>
          </p:nvPr>
        </p:nvSpPr>
        <p:spPr>
          <a:xfrm>
            <a:off x="11356848" y="6400800"/>
            <a:ext cx="438912" cy="246888"/>
          </a:xfrm>
        </p:spPr>
        <p:txBody>
          <a:bodyPr>
            <a:noAutofit/>
          </a:bodyPr>
          <a:lstStyle/>
          <a:p>
            <a:fld id="{BC0F0449-EF10-3E4D-894D-3DE10CF4206D}" type="slidenum">
              <a:rPr lang="en-US" smtClean="0"/>
            </a:fld>
            <a:endParaRPr lang="en-US" dirty="0"/>
          </a:p>
        </p:txBody>
      </p:sp>
      <p:sp>
        <p:nvSpPr>
          <p:cNvPr id="27" name="Footer Placeholder 3"/>
          <p:cNvSpPr>
            <a:spLocks noGrp="1"/>
          </p:cNvSpPr>
          <p:nvPr>
            <p:ph type="ftr" sz="quarter" idx="11"/>
          </p:nvPr>
        </p:nvSpPr>
        <p:spPr>
          <a:xfrm>
            <a:off x="365760" y="6400800"/>
            <a:ext cx="2916936" cy="246888"/>
          </a:xfrm>
        </p:spPr>
        <p:txBody>
          <a:bodyPr>
            <a:noAutofit/>
          </a:bodyPr>
          <a:lstStyle>
            <a:lvl1pPr algn="l">
              <a:defRPr/>
            </a:lvl1pPr>
          </a:lstStyle>
          <a:p>
            <a:r>
              <a:rPr lang="en-US"/>
              <a:t>bla</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Slide Number Placeholder 5"/>
          <p:cNvSpPr>
            <a:spLocks noGrp="1"/>
          </p:cNvSpPr>
          <p:nvPr>
            <p:ph type="sldNum" sz="quarter" idx="4"/>
          </p:nvPr>
        </p:nvSpPr>
        <p:spPr>
          <a:xfrm>
            <a:off x="135369" y="6428281"/>
            <a:ext cx="402336" cy="283464"/>
          </a:xfrm>
          <a:prstGeom prst="rect">
            <a:avLst/>
          </a:prstGeom>
        </p:spPr>
        <p:txBody>
          <a:bodyPr vert="horz" lIns="91440" tIns="45720" rIns="91440" bIns="45720" rtlCol="0" anchor="ctr">
            <a:noAutofit/>
          </a:bodyPr>
          <a:lstStyle>
            <a:lvl1pPr algn="ctr">
              <a:defRPr sz="1200">
                <a:solidFill>
                  <a:schemeClr val="tx1">
                    <a:lumMod val="75000"/>
                    <a:lumOff val="25000"/>
                  </a:schemeClr>
                </a:solidFill>
              </a:defRPr>
            </a:lvl1pPr>
          </a:lstStyle>
          <a:p>
            <a:fld id="{BC0F0449-EF10-3E4D-894D-3DE10CF4206D}" type="slidenum">
              <a:rPr lang="en-US" smtClean="0"/>
            </a:fld>
            <a:endParaRPr lang="en-US" dirty="0"/>
          </a:p>
        </p:txBody>
      </p:sp>
      <p:cxnSp>
        <p:nvCxnSpPr>
          <p:cNvPr id="8" name="Straight Connector 7"/>
          <p:cNvCxnSpPr/>
          <p:nvPr userDrawn="1"/>
        </p:nvCxnSpPr>
        <p:spPr>
          <a:xfrm>
            <a:off x="334058" y="1754908"/>
            <a:ext cx="0" cy="4562299"/>
          </a:xfrm>
          <a:prstGeom prst="line">
            <a:avLst/>
          </a:prstGeom>
          <a:ln w="12700" cap="sq" cmpd="sng">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Footer Placeholder 4"/>
          <p:cNvSpPr>
            <a:spLocks noGrp="1"/>
          </p:cNvSpPr>
          <p:nvPr>
            <p:ph type="ftr" sz="quarter" idx="3"/>
          </p:nvPr>
        </p:nvSpPr>
        <p:spPr>
          <a:xfrm rot="16200000">
            <a:off x="-531091" y="983633"/>
            <a:ext cx="1728216" cy="283464"/>
          </a:xfrm>
          <a:prstGeom prst="rect">
            <a:avLst/>
          </a:prstGeom>
        </p:spPr>
        <p:txBody>
          <a:bodyPr vert="horz" lIns="91440" tIns="45720" rIns="91440" bIns="45720" rtlCol="0" anchor="ctr">
            <a:noAutofit/>
          </a:bodyPr>
          <a:lstStyle>
            <a:lvl1pPr algn="r">
              <a:defRPr sz="1200">
                <a:solidFill>
                  <a:schemeClr val="tx1">
                    <a:lumMod val="75000"/>
                    <a:lumOff val="25000"/>
                  </a:schemeClr>
                </a:solidFill>
              </a:defRPr>
            </a:lvl1pPr>
          </a:lstStyle>
          <a:p>
            <a:r>
              <a:rPr lang="en-US"/>
              <a:t>bla</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p:txStyles>
    <p:titleStyle>
      <a:lvl1pPr algn="l" defTabSz="914400" rtl="0" eaLnBrk="1" latinLnBrk="0" hangingPunct="1">
        <a:lnSpc>
          <a:spcPct val="90000"/>
        </a:lnSpc>
        <a:spcBef>
          <a:spcPct val="0"/>
        </a:spcBef>
        <a:buNone/>
        <a:defRPr sz="8200" b="1"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jpeg"/><Relationship Id="rId2" Type="http://schemas.openxmlformats.org/officeDocument/2006/relationships/image" Target="../media/image4.sv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jpeg"/><Relationship Id="rId2" Type="http://schemas.openxmlformats.org/officeDocument/2006/relationships/image" Target="../media/image4.sv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jpeg"/><Relationship Id="rId2" Type="http://schemas.openxmlformats.org/officeDocument/2006/relationships/image" Target="../media/image4.sv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image" Target="../media/image5.jpeg"/><Relationship Id="rId2" Type="http://schemas.openxmlformats.org/officeDocument/2006/relationships/image" Target="../media/image4.sv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jpeg"/><Relationship Id="rId3" Type="http://schemas.openxmlformats.org/officeDocument/2006/relationships/image" Target="../media/image4.svg"/><Relationship Id="rId2" Type="http://schemas.openxmlformats.org/officeDocument/2006/relationships/image" Target="../media/image15.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8.jpeg"/><Relationship Id="rId3" Type="http://schemas.openxmlformats.org/officeDocument/2006/relationships/image" Target="../media/image5.jpeg"/><Relationship Id="rId2" Type="http://schemas.openxmlformats.org/officeDocument/2006/relationships/image" Target="../media/image4.sv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jpeg"/><Relationship Id="rId3" Type="http://schemas.openxmlformats.org/officeDocument/2006/relationships/image" Target="../media/image4.svg"/><Relationship Id="rId2" Type="http://schemas.openxmlformats.org/officeDocument/2006/relationships/image" Target="../media/image15.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image" Target="../media/image5.jpeg"/><Relationship Id="rId2" Type="http://schemas.openxmlformats.org/officeDocument/2006/relationships/image" Target="../media/image4.sv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jpeg"/><Relationship Id="rId2" Type="http://schemas.openxmlformats.org/officeDocument/2006/relationships/image" Target="../media/image4.sv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jpeg"/><Relationship Id="rId2" Type="http://schemas.openxmlformats.org/officeDocument/2006/relationships/image" Target="../media/image4.sv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jpeg"/><Relationship Id="rId2" Type="http://schemas.openxmlformats.org/officeDocument/2006/relationships/image" Target="../media/image4.sv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9" Type="http://schemas.openxmlformats.org/officeDocument/2006/relationships/image" Target="../media/image26.jpeg"/><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5.jpeg"/><Relationship Id="rId2" Type="http://schemas.openxmlformats.org/officeDocument/2006/relationships/image" Target="../media/image4.svg"/><Relationship Id="rId13" Type="http://schemas.openxmlformats.org/officeDocument/2006/relationships/slideLayout" Target="../slideLayouts/slideLayout1.xml"/><Relationship Id="rId12" Type="http://schemas.openxmlformats.org/officeDocument/2006/relationships/image" Target="../media/image29.jpeg"/><Relationship Id="rId11" Type="http://schemas.openxmlformats.org/officeDocument/2006/relationships/image" Target="../media/image28.jpeg"/><Relationship Id="rId10" Type="http://schemas.openxmlformats.org/officeDocument/2006/relationships/image" Target="../media/image27.jpe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jpeg"/><Relationship Id="rId2" Type="http://schemas.openxmlformats.org/officeDocument/2006/relationships/image" Target="../media/image4.svg"/><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15.png"/><Relationship Id="rId3" Type="http://schemas.openxmlformats.org/officeDocument/2006/relationships/hyperlink" Target="https://doi.org/10.1109/JIOT.2022.3147186" TargetMode="External"/><Relationship Id="rId2" Type="http://schemas.openxmlformats.org/officeDocument/2006/relationships/hyperlink" Target="https://doi.org/10.1109/ACCESS.2021.3059863" TargetMode="External"/><Relationship Id="rId1" Type="http://schemas.openxmlformats.org/officeDocument/2006/relationships/hyperlink" Target="http://dx.doi.org/10.1109/ICCIT52419.2022.9711656" TargetMode="Externa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5.jpeg"/><Relationship Id="rId2" Type="http://schemas.openxmlformats.org/officeDocument/2006/relationships/image" Target="../media/image4.svg"/><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1.svg"/><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jpe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8.sv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jpeg"/><Relationship Id="rId2" Type="http://schemas.openxmlformats.org/officeDocument/2006/relationships/image" Target="../media/image4.sv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5.jpe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jpeg"/><Relationship Id="rId2" Type="http://schemas.openxmlformats.org/officeDocument/2006/relationships/image" Target="../media/image4.sv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jpe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15" name="TextBox 8"/>
          <p:cNvSpPr txBox="1"/>
          <p:nvPr/>
        </p:nvSpPr>
        <p:spPr>
          <a:xfrm>
            <a:off x="857580" y="3805402"/>
            <a:ext cx="4296208" cy="18620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Tx/>
              <a:buSzTx/>
              <a:buFontTx/>
              <a:buNone/>
              <a:defRPr/>
            </a:pPr>
            <a:r>
              <a:rPr kumimoji="0" lang="en-US" sz="28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Presented by-</a:t>
            </a:r>
            <a:endParaRPr kumimoji="0" lang="en-US" sz="28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0" marR="0" lvl="0" indent="0" defTabSz="914400" rtl="0" eaLnBrk="1" fontAlgn="auto" latinLnBrk="0" hangingPunct="1">
              <a:lnSpc>
                <a:spcPct val="100000"/>
              </a:lnSpc>
              <a:spcBef>
                <a:spcPts val="600"/>
              </a:spcBef>
              <a:spcAft>
                <a:spcPts val="0"/>
              </a:spcAft>
              <a:buClrTx/>
              <a:buSzTx/>
              <a:buFontTx/>
              <a:buNone/>
              <a:defRPr/>
            </a:pPr>
            <a:r>
              <a:rPr kumimoji="0" lang="en-US" sz="24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Md. Dulal Hossain – 213902116</a:t>
            </a:r>
            <a:endParaRPr kumimoji="0" lang="en-US" sz="24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lvl="0">
              <a:spcBef>
                <a:spcPts val="600"/>
              </a:spcBef>
              <a:defRPr/>
            </a:pPr>
            <a:r>
              <a:rPr kumimoji="0" lang="en-US" sz="24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Md. Rabby Khan </a:t>
            </a:r>
            <a:r>
              <a:rPr lang="en-US" sz="2400" dirty="0">
                <a:latin typeface="Times New Roman" panose="02020603050405020304" pitchFamily="18" charset="0"/>
                <a:cs typeface="Times New Roman" panose="02020603050405020304" pitchFamily="18" charset="0"/>
              </a:rPr>
              <a:t>   – 213902037</a:t>
            </a:r>
            <a:endParaRPr kumimoji="0" lang="en-US" sz="24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0" marR="0" lvl="0" indent="0" defTabSz="914400" rtl="0" eaLnBrk="1" fontAlgn="auto" latinLnBrk="0" hangingPunct="1">
              <a:lnSpc>
                <a:spcPct val="100000"/>
              </a:lnSpc>
              <a:spcBef>
                <a:spcPts val="600"/>
              </a:spcBef>
              <a:spcAft>
                <a:spcPts val="0"/>
              </a:spcAft>
              <a:buClrTx/>
              <a:buSzTx/>
              <a:buFontTx/>
              <a:buNone/>
              <a:defRPr/>
            </a:pPr>
            <a:r>
              <a:rPr kumimoji="0" lang="en-US" sz="24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Mostak Ahmed       – 213902126</a:t>
            </a:r>
            <a:endParaRPr kumimoji="0" lang="en-US" sz="24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
        <p:nvSpPr>
          <p:cNvPr id="17" name="TextBox 10"/>
          <p:cNvSpPr txBox="1"/>
          <p:nvPr/>
        </p:nvSpPr>
        <p:spPr>
          <a:xfrm>
            <a:off x="6401867" y="4028540"/>
            <a:ext cx="4296208" cy="141577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Tx/>
              <a:buSzTx/>
              <a:buFontTx/>
              <a:buNone/>
              <a:defRPr/>
            </a:pPr>
            <a:r>
              <a:rPr kumimoji="0" lang="en-US" sz="28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Supervisors-</a:t>
            </a:r>
            <a:endParaRPr kumimoji="0" lang="en-US" sz="28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600"/>
              </a:spcBef>
              <a:spcAft>
                <a:spcPts val="0"/>
              </a:spcAft>
              <a:buClrTx/>
              <a:buSzTx/>
              <a:buFontTx/>
              <a:buNone/>
              <a:defRPr/>
            </a:pPr>
            <a:r>
              <a:rPr kumimoji="0" lang="en-US" sz="24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Dr. </a:t>
            </a:r>
            <a:r>
              <a:rPr kumimoji="0" lang="en-US" sz="2400" b="0" i="0" u="none" strike="noStrike" kern="1200" cap="none" spc="0" normalizeH="0" baseline="0" noProof="0" dirty="0" err="1">
                <a:ln>
                  <a:noFill/>
                </a:ln>
                <a:effectLst/>
                <a:uLnTx/>
                <a:uFillTx/>
                <a:latin typeface="Times New Roman" panose="02020603050405020304" pitchFamily="18" charset="0"/>
                <a:cs typeface="Times New Roman" panose="02020603050405020304" pitchFamily="18" charset="0"/>
              </a:rPr>
              <a:t>Md</a:t>
            </a:r>
            <a:r>
              <a:rPr kumimoji="0" lang="en-US" sz="24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Ahsan Habib,</a:t>
            </a:r>
            <a:r>
              <a:rPr lang="en-US" sz="2400" dirty="0">
                <a:latin typeface="Times New Roman" panose="02020603050405020304" pitchFamily="18" charset="0"/>
                <a:cs typeface="Times New Roman" panose="02020603050405020304" pitchFamily="18" charset="0"/>
              </a:rPr>
              <a:t> </a:t>
            </a:r>
            <a:r>
              <a:rPr kumimoji="0" lang="en-US" sz="24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Professor</a:t>
            </a:r>
            <a:endParaRPr kumimoji="0" lang="en-US" sz="24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lvl="0" algn="ctr">
              <a:spcBef>
                <a:spcPts val="600"/>
              </a:spcBef>
              <a:defRPr/>
            </a:pPr>
            <a:r>
              <a:rPr lang="en-US" sz="2400" dirty="0">
                <a:latin typeface="Times New Roman" panose="02020603050405020304" pitchFamily="18" charset="0"/>
                <a:cs typeface="Times New Roman" panose="02020603050405020304" pitchFamily="18" charset="0"/>
              </a:rPr>
              <a:t>Sudip Ghoshal, Lecturer</a:t>
            </a:r>
            <a:endParaRPr lang="en-US" sz="2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590800" y="2756233"/>
            <a:ext cx="7302500" cy="1015663"/>
          </a:xfrm>
          <a:prstGeom prst="rect">
            <a:avLst/>
          </a:prstGeom>
          <a:noFill/>
        </p:spPr>
        <p:txBody>
          <a:bodyPr wrap="square" rtlCol="0">
            <a:spAutoFit/>
          </a:bodyPr>
          <a:lstStyle/>
          <a:p>
            <a:pPr algn="ctr"/>
            <a:r>
              <a:rPr lang="en-US" sz="3200" b="1" dirty="0">
                <a:solidFill>
                  <a:schemeClr val="tx2">
                    <a:lumMod val="50000"/>
                  </a:schemeClr>
                </a:solidFill>
                <a:latin typeface="Times New Roman" panose="02020603050405020304" pitchFamily="18" charset="0"/>
                <a:cs typeface="Times New Roman" panose="02020603050405020304" pitchFamily="18" charset="0"/>
              </a:rPr>
              <a:t>Thesis Pre-Defense – Fall 2024</a:t>
            </a:r>
            <a:endParaRPr lang="en-US" sz="3200" b="1" dirty="0">
              <a:solidFill>
                <a:schemeClr val="tx2">
                  <a:lumMod val="50000"/>
                </a:schemeClr>
              </a:solidFill>
              <a:latin typeface="Times New Roman" panose="02020603050405020304" pitchFamily="18" charset="0"/>
              <a:cs typeface="Times New Roman" panose="02020603050405020304" pitchFamily="18" charset="0"/>
            </a:endParaRPr>
          </a:p>
          <a:p>
            <a:pPr algn="ctr"/>
            <a:r>
              <a:rPr lang="en-US" sz="2400" b="1"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22 January 2025  </a:t>
            </a:r>
            <a:endParaRPr lang="en-US" sz="24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48441" y="1230879"/>
            <a:ext cx="11895116" cy="1323439"/>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Development of Blockchain-based Framework for Certificate Verification and Fraud Prevention</a:t>
            </a:r>
            <a:endParaRPr lang="en-US" sz="40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386761" y="-64287"/>
            <a:ext cx="3418477" cy="1313768"/>
          </a:xfrm>
          <a:prstGeom prst="rect">
            <a:avLst/>
          </a:prstGeom>
        </p:spPr>
      </p:pic>
      <p:sp>
        <p:nvSpPr>
          <p:cNvPr id="2" name="TextBox 1"/>
          <p:cNvSpPr txBox="1"/>
          <p:nvPr/>
        </p:nvSpPr>
        <p:spPr>
          <a:xfrm>
            <a:off x="53671" y="5700956"/>
            <a:ext cx="12192000" cy="954107"/>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Department of Computer Science and Engineering</a:t>
            </a:r>
            <a:endParaRPr lang="en-US" sz="2800" b="1" dirty="0">
              <a:latin typeface="Times New Roman" panose="02020603050405020304" pitchFamily="18" charset="0"/>
              <a:cs typeface="Times New Roman" panose="02020603050405020304" pitchFamily="18" charset="0"/>
            </a:endParaRPr>
          </a:p>
          <a:p>
            <a:pPr algn="ctr"/>
            <a:r>
              <a:rPr lang="en-US" sz="2800" b="1" dirty="0">
                <a:latin typeface="Times New Roman" panose="02020603050405020304" pitchFamily="18" charset="0"/>
                <a:cs typeface="Times New Roman" panose="02020603050405020304" pitchFamily="18" charset="0"/>
              </a:rPr>
              <a:t>Green University of Bangladesh </a:t>
            </a:r>
            <a:endParaRPr lang="en-US" sz="2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7511345" y="2430239"/>
            <a:ext cx="3587062" cy="1997522"/>
          </a:xfrm>
          <a:prstGeom prst="rect">
            <a:avLst/>
          </a:prstGeom>
          <a:ln>
            <a:solidFill>
              <a:schemeClr val="tx1"/>
            </a:solidFill>
          </a:ln>
        </p:spPr>
      </p:pic>
      <p:pic>
        <p:nvPicPr>
          <p:cNvPr id="4" name="Picture 3"/>
          <p:cNvPicPr>
            <a:picLocks noChangeAspect="1"/>
          </p:cNvPicPr>
          <p:nvPr/>
        </p:nvPicPr>
        <p:blipFill rotWithShape="1">
          <a:blip r:embed="rId2"/>
          <a:srcRect t="3947" b="4203"/>
          <a:stretch>
            <a:fillRect/>
          </a:stretch>
        </p:blipFill>
        <p:spPr>
          <a:xfrm>
            <a:off x="7369010" y="4492517"/>
            <a:ext cx="3871732" cy="1997522"/>
          </a:xfrm>
          <a:prstGeom prst="rect">
            <a:avLst/>
          </a:prstGeom>
          <a:ln>
            <a:solidFill>
              <a:schemeClr val="tx1"/>
            </a:solidFill>
          </a:ln>
        </p:spPr>
      </p:pic>
      <p:sp>
        <p:nvSpPr>
          <p:cNvPr id="10" name="TextBox 9"/>
          <p:cNvSpPr txBox="1"/>
          <p:nvPr/>
        </p:nvSpPr>
        <p:spPr>
          <a:xfrm>
            <a:off x="645349" y="334548"/>
            <a:ext cx="10799618"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Related Work (2/2) </a:t>
            </a:r>
            <a:endParaRPr lang="en-US" sz="4000" b="1"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11474015" y="6046895"/>
            <a:ext cx="59871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09</a:t>
            </a:r>
            <a:endParaRPr lang="en-US" sz="2800" b="1" dirty="0">
              <a:latin typeface="Times New Roman" panose="02020603050405020304" pitchFamily="18" charset="0"/>
              <a:cs typeface="Times New Roman" panose="02020603050405020304" pitchFamily="18" charset="0"/>
            </a:endParaRPr>
          </a:p>
        </p:txBody>
      </p:sp>
      <p:pic>
        <p:nvPicPr>
          <p:cNvPr id="13" name="Graphic 1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5068" y="303052"/>
            <a:ext cx="696190" cy="676390"/>
          </a:xfrm>
          <a:prstGeom prst="rect">
            <a:avLst/>
          </a:prstGeom>
        </p:spPr>
      </p:pic>
      <p:pic>
        <p:nvPicPr>
          <p:cNvPr id="14" name="Picture 13"/>
          <p:cNvPicPr>
            <a:picLocks noChangeAspect="1"/>
          </p:cNvPicPr>
          <p:nvPr/>
        </p:nvPicPr>
        <p:blipFill>
          <a:blip r:embed="rId5"/>
          <a:stretch>
            <a:fillRect/>
          </a:stretch>
        </p:blipFill>
        <p:spPr>
          <a:xfrm>
            <a:off x="11240742" y="352608"/>
            <a:ext cx="696190" cy="676390"/>
          </a:xfrm>
          <a:prstGeom prst="rect">
            <a:avLst/>
          </a:prstGeom>
        </p:spPr>
      </p:pic>
      <p:sp>
        <p:nvSpPr>
          <p:cNvPr id="16" name="Rectangle 15"/>
          <p:cNvSpPr/>
          <p:nvPr/>
        </p:nvSpPr>
        <p:spPr>
          <a:xfrm>
            <a:off x="645349" y="1052334"/>
            <a:ext cx="11051351" cy="5340565"/>
          </a:xfrm>
          <a:prstGeom prst="rect">
            <a:avLst/>
          </a:prstGeom>
        </p:spPr>
        <p:txBody>
          <a:bodyPr wrap="square">
            <a:spAutoFit/>
          </a:bodyPr>
          <a:lstStyle/>
          <a:p>
            <a:pPr algn="ctr">
              <a:lnSpc>
                <a:spcPct val="107000"/>
              </a:lnSpc>
              <a:spcAft>
                <a:spcPts val="800"/>
              </a:spcAft>
            </a:pPr>
            <a:r>
              <a:rPr lang="en-US" sz="2600" b="1" dirty="0">
                <a:solidFill>
                  <a:srgbClr val="0070C0"/>
                </a:solidFill>
                <a:latin typeface="Times New Roman" panose="02020603050405020304" pitchFamily="18" charset="0"/>
                <a:cs typeface="Times New Roman" panose="02020603050405020304" pitchFamily="18" charset="0"/>
              </a:rPr>
              <a:t>Blockchain &amp; IoT for Educational Certificates Generation &amp; Verification.</a:t>
            </a:r>
            <a:r>
              <a:rPr lang="en-US" sz="26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 [2]</a:t>
            </a:r>
            <a:endParaRPr lang="en-US" sz="26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400"/>
              </a:spcAft>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Introduction: </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Blockchain and IoT </a:t>
            </a:r>
            <a:r>
              <a:rPr lang="en-US" sz="2200" dirty="0">
                <a:solidFill>
                  <a:srgbClr val="00B050"/>
                </a:solidFill>
                <a:latin typeface="Times New Roman" panose="02020603050405020304" pitchFamily="18" charset="0"/>
                <a:ea typeface="Times New Roman" panose="02020603050405020304" pitchFamily="18" charset="0"/>
                <a:cs typeface="Times New Roman" panose="02020603050405020304" pitchFamily="18" charset="0"/>
              </a:rPr>
              <a:t>revolutionize</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education by enabling </a:t>
            </a:r>
            <a:r>
              <a:rPr lang="en-US" sz="2200" dirty="0">
                <a:solidFill>
                  <a:srgbClr val="00B050"/>
                </a:solidFill>
                <a:latin typeface="Times New Roman" panose="02020603050405020304" pitchFamily="18" charset="0"/>
                <a:ea typeface="Times New Roman" panose="02020603050405020304" pitchFamily="18" charset="0"/>
                <a:cs typeface="Times New Roman" panose="02020603050405020304" pitchFamily="18" charset="0"/>
              </a:rPr>
              <a:t>secure</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200" dirty="0">
                <a:solidFill>
                  <a:srgbClr val="00B050"/>
                </a:solidFill>
                <a:latin typeface="Times New Roman" panose="02020603050405020304" pitchFamily="18" charset="0"/>
                <a:ea typeface="Times New Roman" panose="02020603050405020304" pitchFamily="18" charset="0"/>
                <a:cs typeface="Times New Roman" panose="02020603050405020304" pitchFamily="18" charset="0"/>
              </a:rPr>
              <a:t>decentralized</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certificate verification, ensuring </a:t>
            </a:r>
            <a:r>
              <a:rPr lang="en-US" sz="2200" dirty="0">
                <a:solidFill>
                  <a:srgbClr val="00B050"/>
                </a:solidFill>
                <a:latin typeface="Times New Roman" panose="02020603050405020304" pitchFamily="18" charset="0"/>
                <a:ea typeface="Times New Roman" panose="02020603050405020304" pitchFamily="18" charset="0"/>
                <a:cs typeface="Times New Roman" panose="02020603050405020304" pitchFamily="18" charset="0"/>
              </a:rPr>
              <a:t>authenticity</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data </a:t>
            </a:r>
            <a:r>
              <a:rPr lang="en-US" sz="2200" dirty="0">
                <a:solidFill>
                  <a:srgbClr val="00B050"/>
                </a:solidFill>
                <a:latin typeface="Times New Roman" panose="02020603050405020304" pitchFamily="18" charset="0"/>
                <a:ea typeface="Times New Roman" panose="02020603050405020304" pitchFamily="18" charset="0"/>
                <a:cs typeface="Times New Roman" panose="02020603050405020304" pitchFamily="18" charset="0"/>
              </a:rPr>
              <a:t>integrity</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and </a:t>
            </a:r>
            <a:r>
              <a:rPr lang="en-US" sz="2200" dirty="0">
                <a:solidFill>
                  <a:srgbClr val="00B050"/>
                </a:solidFill>
                <a:latin typeface="Times New Roman" panose="02020603050405020304" pitchFamily="18" charset="0"/>
                <a:ea typeface="Times New Roman" panose="02020603050405020304" pitchFamily="18" charset="0"/>
                <a:cs typeface="Times New Roman" panose="02020603050405020304" pitchFamily="18" charset="0"/>
              </a:rPr>
              <a:t>privacy</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ea typeface="Calibri" panose="020F0502020204030204" pitchFamily="34" charset="0"/>
              <a:cs typeface="Times New Roman" panose="02020603050405020304" pitchFamily="18" charset="0"/>
            </a:endParaRPr>
          </a:p>
          <a:p>
            <a:pPr>
              <a:spcAft>
                <a:spcPts val="400"/>
              </a:spcAft>
            </a:pPr>
            <a:r>
              <a:rPr lang="en-US" sz="2400" b="1" dirty="0">
                <a:latin typeface="Times New Roman" panose="02020603050405020304" pitchFamily="18" charset="0"/>
                <a:cs typeface="Times New Roman" panose="02020603050405020304" pitchFamily="18" charset="0"/>
              </a:rPr>
              <a:t>Contributions:</a:t>
            </a:r>
            <a:endParaRPr lang="en-US" sz="2400" b="1" dirty="0">
              <a:latin typeface="Times New Roman" panose="02020603050405020304" pitchFamily="18" charset="0"/>
              <a:cs typeface="Times New Roman" panose="02020603050405020304" pitchFamily="18" charset="0"/>
            </a:endParaRPr>
          </a:p>
          <a:p>
            <a:pPr marL="800100" lvl="1" indent="-342900" fontAlgn="base">
              <a:spcAft>
                <a:spcPts val="4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Blockchain-IoT </a:t>
            </a:r>
            <a:r>
              <a:rPr lang="en-US" sz="2200" dirty="0">
                <a:solidFill>
                  <a:srgbClr val="00B050"/>
                </a:solidFill>
                <a:latin typeface="Times New Roman" panose="02020603050405020304" pitchFamily="18" charset="0"/>
                <a:cs typeface="Times New Roman" panose="02020603050405020304" pitchFamily="18" charset="0"/>
              </a:rPr>
              <a:t>framework</a:t>
            </a:r>
            <a:r>
              <a:rPr lang="en-US" sz="2200" dirty="0">
                <a:latin typeface="Times New Roman" panose="02020603050405020304" pitchFamily="18" charset="0"/>
                <a:cs typeface="Times New Roman" panose="02020603050405020304" pitchFamily="18" charset="0"/>
              </a:rPr>
              <a:t> for secure certificates.</a:t>
            </a:r>
            <a:endParaRPr lang="en-US" sz="2200" dirty="0">
              <a:latin typeface="Times New Roman" panose="02020603050405020304" pitchFamily="18" charset="0"/>
              <a:cs typeface="Times New Roman" panose="02020603050405020304" pitchFamily="18" charset="0"/>
            </a:endParaRPr>
          </a:p>
          <a:p>
            <a:pPr marL="800100" lvl="1" indent="-342900" fontAlgn="base">
              <a:spcAft>
                <a:spcPts val="4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No </a:t>
            </a:r>
            <a:r>
              <a:rPr lang="en-US" sz="2200" dirty="0">
                <a:solidFill>
                  <a:srgbClr val="00B050"/>
                </a:solidFill>
                <a:latin typeface="Times New Roman" panose="02020603050405020304" pitchFamily="18" charset="0"/>
                <a:cs typeface="Times New Roman" panose="02020603050405020304" pitchFamily="18" charset="0"/>
              </a:rPr>
              <a:t>third-party</a:t>
            </a:r>
            <a:r>
              <a:rPr lang="en-US" sz="2200" dirty="0">
                <a:latin typeface="Times New Roman" panose="02020603050405020304" pitchFamily="18" charset="0"/>
                <a:cs typeface="Times New Roman" panose="02020603050405020304" pitchFamily="18" charset="0"/>
              </a:rPr>
              <a:t> authentication.</a:t>
            </a:r>
            <a:endParaRPr lang="en-US" sz="2200" dirty="0">
              <a:latin typeface="Times New Roman" panose="02020603050405020304" pitchFamily="18" charset="0"/>
              <a:cs typeface="Times New Roman" panose="02020603050405020304" pitchFamily="18" charset="0"/>
            </a:endParaRPr>
          </a:p>
          <a:p>
            <a:pPr marL="800100" lvl="1" indent="-342900" fontAlgn="base">
              <a:spcAft>
                <a:spcPts val="400"/>
              </a:spcAft>
              <a:buFont typeface="Arial" panose="020B0604020202020204" pitchFamily="34" charset="0"/>
              <a:buChar char="•"/>
            </a:pPr>
            <a:r>
              <a:rPr lang="en-US" sz="2200" dirty="0">
                <a:solidFill>
                  <a:srgbClr val="00B050"/>
                </a:solidFill>
                <a:latin typeface="Times New Roman" panose="02020603050405020304" pitchFamily="18" charset="0"/>
                <a:cs typeface="Times New Roman" panose="02020603050405020304" pitchFamily="18" charset="0"/>
              </a:rPr>
              <a:t>Real-time</a:t>
            </a:r>
            <a:r>
              <a:rPr lang="en-US" sz="2200" dirty="0">
                <a:latin typeface="Times New Roman" panose="02020603050405020304" pitchFamily="18" charset="0"/>
                <a:cs typeface="Times New Roman" panose="02020603050405020304" pitchFamily="18" charset="0"/>
              </a:rPr>
              <a:t> IoT </a:t>
            </a:r>
            <a:r>
              <a:rPr lang="en-US" sz="2200" dirty="0">
                <a:solidFill>
                  <a:srgbClr val="00B050"/>
                </a:solidFill>
                <a:latin typeface="Times New Roman" panose="02020603050405020304" pitchFamily="18" charset="0"/>
                <a:cs typeface="Times New Roman" panose="02020603050405020304" pitchFamily="18" charset="0"/>
              </a:rPr>
              <a:t>integration</a:t>
            </a:r>
            <a:r>
              <a:rPr lang="en-US" sz="2200" dirty="0">
                <a:latin typeface="Times New Roman" panose="02020603050405020304" pitchFamily="18" charset="0"/>
                <a:cs typeface="Times New Roman" panose="02020603050405020304" pitchFamily="18" charset="0"/>
              </a:rPr>
              <a:t> to prevent </a:t>
            </a:r>
            <a:r>
              <a:rPr lang="en-US" sz="2200" dirty="0">
                <a:solidFill>
                  <a:srgbClr val="00B050"/>
                </a:solidFill>
                <a:latin typeface="Times New Roman" panose="02020603050405020304" pitchFamily="18" charset="0"/>
                <a:cs typeface="Times New Roman" panose="02020603050405020304" pitchFamily="18" charset="0"/>
              </a:rPr>
              <a:t>counterfeiting</a:t>
            </a:r>
            <a:r>
              <a:rPr lang="en-US"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marL="800100" lvl="1" indent="-342900" fontAlgn="base">
              <a:spcAft>
                <a:spcPts val="4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Supports identity management and </a:t>
            </a:r>
            <a:r>
              <a:rPr lang="en-US" sz="2200" dirty="0">
                <a:solidFill>
                  <a:srgbClr val="00B050"/>
                </a:solidFill>
                <a:latin typeface="Times New Roman" panose="02020603050405020304" pitchFamily="18" charset="0"/>
                <a:cs typeface="Times New Roman" panose="02020603050405020304" pitchFamily="18" charset="0"/>
              </a:rPr>
              <a:t>e-transcripts</a:t>
            </a:r>
            <a:r>
              <a:rPr lang="en-US"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a:spcAft>
                <a:spcPts val="400"/>
              </a:spcAft>
            </a:pPr>
            <a:r>
              <a:rPr lang="en-US" sz="2400" b="1" dirty="0">
                <a:latin typeface="Times New Roman" panose="02020603050405020304" pitchFamily="18" charset="0"/>
                <a:cs typeface="Times New Roman" panose="02020603050405020304" pitchFamily="18" charset="0"/>
              </a:rPr>
              <a:t>Limitations:</a:t>
            </a:r>
            <a:endParaRPr lang="en-US" sz="2400" b="1" dirty="0">
              <a:latin typeface="Times New Roman" panose="02020603050405020304" pitchFamily="18" charset="0"/>
              <a:cs typeface="Times New Roman" panose="02020603050405020304" pitchFamily="18" charset="0"/>
            </a:endParaRPr>
          </a:p>
          <a:p>
            <a:pPr marL="800100" lvl="1" indent="-342900" fontAlgn="base">
              <a:spcAft>
                <a:spcPts val="400"/>
              </a:spcAft>
              <a:buFont typeface="Arial" panose="020B0604020202020204" pitchFamily="34" charset="0"/>
              <a:buChar char="•"/>
            </a:pPr>
            <a:r>
              <a:rPr lang="en-US" sz="2200" dirty="0">
                <a:solidFill>
                  <a:srgbClr val="FF0000"/>
                </a:solidFill>
                <a:latin typeface="Times New Roman" panose="02020603050405020304" pitchFamily="18" charset="0"/>
                <a:cs typeface="Times New Roman" panose="02020603050405020304" pitchFamily="18" charset="0"/>
              </a:rPr>
              <a:t>Scalability</a:t>
            </a:r>
            <a:r>
              <a:rPr lang="en-US" sz="2200" dirty="0">
                <a:latin typeface="Times New Roman" panose="02020603050405020304" pitchFamily="18" charset="0"/>
                <a:cs typeface="Times New Roman" panose="02020603050405020304" pitchFamily="18" charset="0"/>
              </a:rPr>
              <a:t> issues.</a:t>
            </a:r>
            <a:endParaRPr lang="en-US" sz="2200" dirty="0">
              <a:latin typeface="Times New Roman" panose="02020603050405020304" pitchFamily="18" charset="0"/>
              <a:cs typeface="Times New Roman" panose="02020603050405020304" pitchFamily="18" charset="0"/>
            </a:endParaRPr>
          </a:p>
          <a:p>
            <a:pPr marL="800100" lvl="1" indent="-342900" fontAlgn="base">
              <a:spcAft>
                <a:spcPts val="4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High adoption </a:t>
            </a:r>
            <a:r>
              <a:rPr lang="en-US" sz="2200" dirty="0">
                <a:solidFill>
                  <a:srgbClr val="FF0000"/>
                </a:solidFill>
                <a:latin typeface="Times New Roman" panose="02020603050405020304" pitchFamily="18" charset="0"/>
                <a:cs typeface="Times New Roman" panose="02020603050405020304" pitchFamily="18" charset="0"/>
              </a:rPr>
              <a:t>costs</a:t>
            </a:r>
            <a:r>
              <a:rPr lang="en-US"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marL="800100" lvl="1" indent="-342900" fontAlgn="base">
              <a:spcAft>
                <a:spcPts val="400"/>
              </a:spcAft>
              <a:buFont typeface="Arial" panose="020B0604020202020204" pitchFamily="34" charset="0"/>
              <a:buChar char="•"/>
            </a:pPr>
            <a:r>
              <a:rPr lang="en-US" sz="2200" dirty="0">
                <a:solidFill>
                  <a:srgbClr val="FF0000"/>
                </a:solidFill>
                <a:latin typeface="Times New Roman" panose="02020603050405020304" pitchFamily="18" charset="0"/>
                <a:cs typeface="Times New Roman" panose="02020603050405020304" pitchFamily="18" charset="0"/>
              </a:rPr>
              <a:t>Privacy</a:t>
            </a:r>
            <a:r>
              <a:rPr lang="en-US" sz="2200" dirty="0">
                <a:latin typeface="Times New Roman" panose="02020603050405020304" pitchFamily="18" charset="0"/>
                <a:cs typeface="Times New Roman" panose="02020603050405020304" pitchFamily="18" charset="0"/>
              </a:rPr>
              <a:t> concerns.</a:t>
            </a:r>
            <a:endParaRPr lang="en-US" sz="2200" dirty="0">
              <a:latin typeface="Times New Roman" panose="02020603050405020304" pitchFamily="18" charset="0"/>
              <a:cs typeface="Times New Roman" panose="02020603050405020304" pitchFamily="18" charset="0"/>
            </a:endParaRPr>
          </a:p>
          <a:p>
            <a:pPr marL="800100" lvl="1" indent="-342900" fontAlgn="base">
              <a:spcAft>
                <a:spcPts val="4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Limitations in </a:t>
            </a:r>
            <a:r>
              <a:rPr lang="en-US" sz="2200" dirty="0">
                <a:solidFill>
                  <a:srgbClr val="FF0000"/>
                </a:solidFill>
                <a:latin typeface="Times New Roman" panose="02020603050405020304" pitchFamily="18" charset="0"/>
                <a:cs typeface="Times New Roman" panose="02020603050405020304" pitchFamily="18" charset="0"/>
              </a:rPr>
              <a:t>updates</a:t>
            </a:r>
            <a:r>
              <a:rPr lang="en-US" sz="2200" dirty="0">
                <a:latin typeface="Times New Roman" panose="02020603050405020304" pitchFamily="18" charset="0"/>
                <a:cs typeface="Times New Roman" panose="02020603050405020304" pitchFamily="18" charset="0"/>
              </a:rPr>
              <a:t> &amp; </a:t>
            </a:r>
            <a:r>
              <a:rPr lang="en-US" sz="2200" dirty="0">
                <a:solidFill>
                  <a:srgbClr val="FF0000"/>
                </a:solidFill>
                <a:latin typeface="Times New Roman" panose="02020603050405020304" pitchFamily="18" charset="0"/>
                <a:cs typeface="Times New Roman" panose="02020603050405020304" pitchFamily="18" charset="0"/>
              </a:rPr>
              <a:t>trust</a:t>
            </a:r>
            <a:r>
              <a:rPr lang="en-US"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45349" y="1042434"/>
          <a:ext cx="10784651" cy="5374640"/>
        </p:xfrm>
        <a:graphic>
          <a:graphicData uri="http://schemas.openxmlformats.org/drawingml/2006/table">
            <a:tbl>
              <a:tblPr firstRow="1" bandRow="1">
                <a:tableStyleId>{616DA210-FB5B-4158-B5E0-FEB733F419BA}</a:tableStyleId>
              </a:tblPr>
              <a:tblGrid>
                <a:gridCol w="3177351"/>
                <a:gridCol w="3873500"/>
                <a:gridCol w="3733800"/>
              </a:tblGrid>
              <a:tr h="370840">
                <a:tc>
                  <a:txBody>
                    <a:bodyPr/>
                    <a:lstStyle/>
                    <a:p>
                      <a:pPr algn="ctr"/>
                      <a:r>
                        <a:rPr lang="en-US" sz="2400" dirty="0">
                          <a:latin typeface="Times New Roman" panose="02020603050405020304" pitchFamily="18" charset="0"/>
                          <a:cs typeface="Times New Roman" panose="02020603050405020304" pitchFamily="18" charset="0"/>
                        </a:rPr>
                        <a:t>Research Name</a:t>
                      </a:r>
                      <a:endParaRPr lang="en-US"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2400" dirty="0">
                          <a:latin typeface="Times New Roman" panose="02020603050405020304" pitchFamily="18" charset="0"/>
                          <a:cs typeface="Times New Roman" panose="02020603050405020304" pitchFamily="18" charset="0"/>
                        </a:rPr>
                        <a:t>Contributions</a:t>
                      </a:r>
                      <a:endParaRPr lang="en-US" sz="2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2400" dirty="0">
                          <a:latin typeface="Times New Roman" panose="02020603050405020304" pitchFamily="18" charset="0"/>
                          <a:cs typeface="Times New Roman" panose="02020603050405020304" pitchFamily="18" charset="0"/>
                        </a:rPr>
                        <a:t>Limitations</a:t>
                      </a:r>
                      <a:endParaRPr lang="en-US" sz="2400" dirty="0">
                        <a:solidFill>
                          <a:schemeClr val="tx1"/>
                        </a:solidFill>
                        <a:latin typeface="Times New Roman" panose="02020603050405020304" pitchFamily="18" charset="0"/>
                        <a:cs typeface="Times New Roman" panose="02020603050405020304" pitchFamily="18" charset="0"/>
                      </a:endParaRPr>
                    </a:p>
                  </a:txBody>
                  <a:tcPr/>
                </a:tc>
              </a:tr>
              <a:tr h="370840">
                <a:tc>
                  <a:txBody>
                    <a:bodyPr/>
                    <a:lstStyle/>
                    <a:p>
                      <a:pPr algn="l"/>
                      <a:r>
                        <a:rPr lang="en-US" sz="2000" dirty="0">
                          <a:latin typeface="Times New Roman" panose="02020603050405020304" pitchFamily="18" charset="0"/>
                          <a:cs typeface="Times New Roman" panose="02020603050405020304" pitchFamily="18" charset="0"/>
                        </a:rPr>
                        <a:t>Blockchain-Based IoT Access Control System Towards Security, Lightweight, and Cross-Domain (2021) [3]</a:t>
                      </a:r>
                      <a:endParaRPr lang="en-US" sz="20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342900" indent="-342900" algn="l">
                        <a:buFont typeface="Courier New" panose="02070309020205020404" pitchFamily="49" charset="0"/>
                        <a:buChar char="o"/>
                      </a:pPr>
                      <a:r>
                        <a:rPr lang="en-US" sz="2000" dirty="0">
                          <a:solidFill>
                            <a:srgbClr val="00B050"/>
                          </a:solidFill>
                          <a:latin typeface="Times New Roman" panose="02020603050405020304" pitchFamily="18" charset="0"/>
                          <a:cs typeface="Times New Roman" panose="02020603050405020304" pitchFamily="18" charset="0"/>
                        </a:rPr>
                        <a:t>Lightweight</a:t>
                      </a:r>
                      <a:r>
                        <a:rPr lang="en-US" sz="2000" dirty="0">
                          <a:latin typeface="Times New Roman" panose="02020603050405020304" pitchFamily="18" charset="0"/>
                          <a:cs typeface="Times New Roman" panose="02020603050405020304" pitchFamily="18" charset="0"/>
                        </a:rPr>
                        <a:t> IoT control.</a:t>
                      </a:r>
                      <a:endParaRPr lang="en-US" sz="2000" dirty="0">
                        <a:latin typeface="Times New Roman" panose="02020603050405020304" pitchFamily="18" charset="0"/>
                        <a:cs typeface="Times New Roman" panose="02020603050405020304" pitchFamily="18" charset="0"/>
                      </a:endParaRPr>
                    </a:p>
                    <a:p>
                      <a:pPr marL="342900" indent="-342900" algn="l">
                        <a:buFont typeface="Courier New" panose="02070309020205020404" pitchFamily="49" charset="0"/>
                        <a:buChar char="o"/>
                      </a:pPr>
                      <a:r>
                        <a:rPr lang="en-US" sz="2000" dirty="0">
                          <a:solidFill>
                            <a:srgbClr val="00B050"/>
                          </a:solidFill>
                          <a:latin typeface="Times New Roman" panose="02020603050405020304" pitchFamily="18" charset="0"/>
                          <a:cs typeface="Times New Roman" panose="02020603050405020304" pitchFamily="18" charset="0"/>
                        </a:rPr>
                        <a:t>Scalable</a:t>
                      </a:r>
                      <a:r>
                        <a:rPr lang="en-US" sz="2000" dirty="0">
                          <a:latin typeface="Times New Roman" panose="02020603050405020304" pitchFamily="18" charset="0"/>
                          <a:cs typeface="Times New Roman" panose="02020603050405020304" pitchFamily="18" charset="0"/>
                        </a:rPr>
                        <a:t> blockchain. </a:t>
                      </a:r>
                      <a:endParaRPr lang="en-US" sz="2000" dirty="0">
                        <a:latin typeface="Times New Roman" panose="02020603050405020304" pitchFamily="18" charset="0"/>
                        <a:cs typeface="Times New Roman" panose="02020603050405020304" pitchFamily="18" charset="0"/>
                      </a:endParaRPr>
                    </a:p>
                    <a:p>
                      <a:pPr marL="342900" indent="-342900" algn="l">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Secure </a:t>
                      </a:r>
                      <a:r>
                        <a:rPr lang="en-US" sz="2000" dirty="0">
                          <a:solidFill>
                            <a:srgbClr val="00B050"/>
                          </a:solidFill>
                          <a:latin typeface="Times New Roman" panose="02020603050405020304" pitchFamily="18" charset="0"/>
                          <a:cs typeface="Times New Roman" panose="02020603050405020304" pitchFamily="18" charset="0"/>
                        </a:rPr>
                        <a:t>cross-domain</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342900" indent="-342900" algn="l">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DDoS </a:t>
                      </a:r>
                      <a:r>
                        <a:rPr lang="en-US" sz="2000" dirty="0">
                          <a:solidFill>
                            <a:srgbClr val="00B050"/>
                          </a:solidFill>
                          <a:latin typeface="Times New Roman" panose="02020603050405020304" pitchFamily="18" charset="0"/>
                          <a:cs typeface="Times New Roman" panose="02020603050405020304" pitchFamily="18" charset="0"/>
                        </a:rPr>
                        <a:t>protection</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342900" indent="-342900" algn="l">
                        <a:buFont typeface="Courier New" panose="02070309020205020404" pitchFamily="49" charset="0"/>
                        <a:buChar char="o"/>
                      </a:pPr>
                      <a:r>
                        <a:rPr lang="en-US" sz="2000" dirty="0">
                          <a:solidFill>
                            <a:srgbClr val="00B050"/>
                          </a:solidFill>
                          <a:latin typeface="Times New Roman" panose="02020603050405020304" pitchFamily="18" charset="0"/>
                          <a:cs typeface="Times New Roman" panose="02020603050405020304" pitchFamily="18" charset="0"/>
                        </a:rPr>
                        <a:t>Dynamic</a:t>
                      </a:r>
                      <a:r>
                        <a:rPr lang="en-US" sz="2000" dirty="0">
                          <a:latin typeface="Times New Roman" panose="02020603050405020304" pitchFamily="18" charset="0"/>
                          <a:cs typeface="Times New Roman" panose="02020603050405020304" pitchFamily="18" charset="0"/>
                        </a:rPr>
                        <a:t> PDP. </a:t>
                      </a:r>
                      <a:endParaRPr lang="en-US" sz="2000" dirty="0">
                        <a:latin typeface="Times New Roman" panose="02020603050405020304" pitchFamily="18" charset="0"/>
                        <a:cs typeface="Times New Roman" panose="02020603050405020304" pitchFamily="18" charset="0"/>
                      </a:endParaRPr>
                    </a:p>
                  </a:txBody>
                  <a:tcPr/>
                </a:tc>
                <a:tc>
                  <a:txBody>
                    <a:bodyPr/>
                    <a:lstStyle/>
                    <a:p>
                      <a:pPr marL="342900" indent="-342900" rtl="0">
                        <a:buFont typeface="Courier New" panose="02070309020205020404" pitchFamily="49" charset="0"/>
                        <a:buChar char="o"/>
                      </a:pPr>
                      <a:r>
                        <a:rPr lang="en-US" sz="2000" b="0" i="0" u="none" strike="noStrike" kern="1200" dirty="0">
                          <a:solidFill>
                            <a:srgbClr val="FF0000"/>
                          </a:solidFill>
                          <a:effectLst/>
                          <a:latin typeface="Times New Roman" panose="02020603050405020304" pitchFamily="18" charset="0"/>
                          <a:ea typeface="+mn-ea"/>
                          <a:cs typeface="Times New Roman" panose="02020603050405020304" pitchFamily="18" charset="0"/>
                        </a:rPr>
                        <a:t>Scalability</a:t>
                      </a:r>
                      <a:r>
                        <a:rPr lang="en-US" sz="20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issues.</a:t>
                      </a:r>
                      <a:endParaRPr lang="en-US" sz="2000" b="0" dirty="0">
                        <a:effectLst/>
                        <a:latin typeface="Times New Roman" panose="02020603050405020304" pitchFamily="18" charset="0"/>
                        <a:cs typeface="Times New Roman" panose="02020603050405020304" pitchFamily="18" charset="0"/>
                      </a:endParaRPr>
                    </a:p>
                    <a:p>
                      <a:pPr marL="342900" indent="-342900" rtl="0">
                        <a:buFont typeface="Courier New" panose="02070309020205020404" pitchFamily="49" charset="0"/>
                        <a:buChar char="o"/>
                      </a:pPr>
                      <a:r>
                        <a:rPr lang="en-US" sz="2000" b="0" i="0" u="none" strike="noStrike" kern="1200" dirty="0">
                          <a:solidFill>
                            <a:srgbClr val="FF0000"/>
                          </a:solidFill>
                          <a:effectLst/>
                          <a:latin typeface="Times New Roman" panose="02020603050405020304" pitchFamily="18" charset="0"/>
                          <a:ea typeface="+mn-ea"/>
                          <a:cs typeface="Times New Roman" panose="02020603050405020304" pitchFamily="18" charset="0"/>
                        </a:rPr>
                        <a:t>Latency</a:t>
                      </a:r>
                      <a:r>
                        <a:rPr lang="en-US" sz="20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impact.</a:t>
                      </a:r>
                      <a:endParaRPr lang="en-US" sz="2000" b="0" dirty="0">
                        <a:effectLst/>
                        <a:latin typeface="Times New Roman" panose="02020603050405020304" pitchFamily="18" charset="0"/>
                        <a:cs typeface="Times New Roman" panose="02020603050405020304" pitchFamily="18" charset="0"/>
                      </a:endParaRPr>
                    </a:p>
                    <a:p>
                      <a:pPr marL="342900" indent="-342900" rtl="0">
                        <a:buFont typeface="Courier New" panose="02070309020205020404" pitchFamily="49" charset="0"/>
                        <a:buChar char="o"/>
                      </a:pPr>
                      <a:r>
                        <a:rPr lang="en-US" sz="20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High </a:t>
                      </a:r>
                      <a:r>
                        <a:rPr lang="en-US" sz="2000" b="0" i="0" u="none" strike="noStrike" kern="1200" dirty="0">
                          <a:solidFill>
                            <a:srgbClr val="FF0000"/>
                          </a:solidFill>
                          <a:effectLst/>
                          <a:latin typeface="Times New Roman" panose="02020603050405020304" pitchFamily="18" charset="0"/>
                          <a:ea typeface="+mn-ea"/>
                          <a:cs typeface="Times New Roman" panose="02020603050405020304" pitchFamily="18" charset="0"/>
                        </a:rPr>
                        <a:t>energy</a:t>
                      </a:r>
                      <a:r>
                        <a:rPr lang="en-US" sz="20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use.</a:t>
                      </a:r>
                      <a:endParaRPr lang="en-US" sz="2000" b="0" dirty="0">
                        <a:effectLst/>
                        <a:latin typeface="Times New Roman" panose="02020603050405020304" pitchFamily="18" charset="0"/>
                        <a:cs typeface="Times New Roman" panose="02020603050405020304" pitchFamily="18" charset="0"/>
                      </a:endParaRPr>
                    </a:p>
                    <a:p>
                      <a:pPr marL="342900" indent="-342900" rtl="0">
                        <a:buFont typeface="Courier New" panose="02070309020205020404" pitchFamily="49" charset="0"/>
                        <a:buChar char="o"/>
                      </a:pPr>
                      <a:r>
                        <a:rPr lang="en-US" sz="2000" b="0" i="0" u="none" strike="noStrike" kern="1200" dirty="0">
                          <a:solidFill>
                            <a:srgbClr val="FF0000"/>
                          </a:solidFill>
                          <a:effectLst/>
                          <a:latin typeface="Times New Roman" panose="02020603050405020304" pitchFamily="18" charset="0"/>
                          <a:ea typeface="+mn-ea"/>
                          <a:cs typeface="Times New Roman" panose="02020603050405020304" pitchFamily="18" charset="0"/>
                        </a:rPr>
                        <a:t>Blockchain</a:t>
                      </a:r>
                      <a:r>
                        <a:rPr lang="en-US" sz="20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overhead.</a:t>
                      </a:r>
                      <a:endParaRPr lang="en-US" sz="2000" b="0" dirty="0">
                        <a:effectLst/>
                        <a:latin typeface="Times New Roman" panose="02020603050405020304" pitchFamily="18" charset="0"/>
                        <a:cs typeface="Times New Roman" panose="02020603050405020304" pitchFamily="18" charset="0"/>
                      </a:endParaRPr>
                    </a:p>
                    <a:p>
                      <a:pPr marL="342900" indent="-342900" rtl="0">
                        <a:buFont typeface="Courier New" panose="02070309020205020404" pitchFamily="49" charset="0"/>
                        <a:buChar char="o"/>
                      </a:pPr>
                      <a:r>
                        <a:rPr lang="en-US" sz="20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Integration </a:t>
                      </a:r>
                      <a:r>
                        <a:rPr lang="en-US" sz="2000" b="0" i="0" u="none" strike="noStrike" kern="1200" dirty="0">
                          <a:solidFill>
                            <a:srgbClr val="FF0000"/>
                          </a:solidFill>
                          <a:effectLst/>
                          <a:latin typeface="Times New Roman" panose="02020603050405020304" pitchFamily="18" charset="0"/>
                          <a:ea typeface="+mn-ea"/>
                          <a:cs typeface="Times New Roman" panose="02020603050405020304" pitchFamily="18" charset="0"/>
                        </a:rPr>
                        <a:t>complexity</a:t>
                      </a:r>
                      <a:r>
                        <a:rPr lang="en-US" sz="20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a:t>
                      </a:r>
                      <a:endParaRPr lang="en-US" sz="2000" b="0" dirty="0">
                        <a:effectLst/>
                        <a:latin typeface="Times New Roman" panose="02020603050405020304" pitchFamily="18" charset="0"/>
                        <a:cs typeface="Times New Roman" panose="02020603050405020304" pitchFamily="18" charset="0"/>
                      </a:endParaRPr>
                    </a:p>
                  </a:txBody>
                  <a:tcPr/>
                </a:tc>
              </a:tr>
              <a:tr h="370840">
                <a:tc>
                  <a:txBody>
                    <a:bodyPr/>
                    <a:lstStyle/>
                    <a:p>
                      <a:pPr algn="l" rtl="0" fontAlgn="t">
                        <a:spcBef>
                          <a:spcPts val="0"/>
                        </a:spcBef>
                        <a:spcAft>
                          <a:spcPts val="0"/>
                        </a:spcAft>
                      </a:pPr>
                      <a:endParaRPr lang="en-US" sz="2000" u="none" strike="noStrike" dirty="0">
                        <a:effectLst/>
                        <a:latin typeface="Times New Roman" panose="02020603050405020304" pitchFamily="18" charset="0"/>
                        <a:cs typeface="Times New Roman" panose="02020603050405020304" pitchFamily="18" charset="0"/>
                      </a:endParaRPr>
                    </a:p>
                    <a:p>
                      <a:pPr algn="l" rtl="0" fontAlgn="t">
                        <a:spcBef>
                          <a:spcPts val="0"/>
                        </a:spcBef>
                        <a:spcAft>
                          <a:spcPts val="0"/>
                        </a:spcAft>
                      </a:pPr>
                      <a:r>
                        <a:rPr lang="en-US" sz="2000" u="none" strike="noStrike" dirty="0">
                          <a:effectLst/>
                          <a:latin typeface="Times New Roman" panose="02020603050405020304" pitchFamily="18" charset="0"/>
                          <a:cs typeface="Times New Roman" panose="02020603050405020304" pitchFamily="18" charset="0"/>
                        </a:rPr>
                        <a:t>Blockchain-Based AI-Enabled Industry 4.0 CPS Protection Against Advanced Persistent Threats (2023) [4]</a:t>
                      </a:r>
                      <a:endParaRPr lang="en-US" sz="2000" dirty="0">
                        <a:effectLst/>
                        <a:latin typeface="Times New Roman" panose="02020603050405020304" pitchFamily="18" charset="0"/>
                        <a:cs typeface="Times New Roman" panose="02020603050405020304" pitchFamily="18" charset="0"/>
                      </a:endParaRPr>
                    </a:p>
                  </a:txBody>
                  <a:tcPr marL="63500" marR="63500" marT="63500" marB="63500"/>
                </a:tc>
                <a:tc>
                  <a:txBody>
                    <a:bodyPr/>
                    <a:lstStyle/>
                    <a:p>
                      <a:pPr marL="342900" indent="-342900" rtl="0">
                        <a:buFont typeface="Courier New" panose="02070309020205020404" pitchFamily="49" charset="0"/>
                        <a:buChar char="o"/>
                      </a:pPr>
                      <a:r>
                        <a:rPr lang="en-US" sz="20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Combines blockchain, AI, and edge </a:t>
                      </a:r>
                      <a:r>
                        <a:rPr lang="en-US" sz="2000" b="0" i="0" u="none" strike="noStrike" kern="1200" dirty="0">
                          <a:solidFill>
                            <a:srgbClr val="00B050"/>
                          </a:solidFill>
                          <a:effectLst/>
                          <a:latin typeface="Times New Roman" panose="02020603050405020304" pitchFamily="18" charset="0"/>
                          <a:ea typeface="+mn-ea"/>
                          <a:cs typeface="Times New Roman" panose="02020603050405020304" pitchFamily="18" charset="0"/>
                        </a:rPr>
                        <a:t>solutions</a:t>
                      </a:r>
                      <a:r>
                        <a:rPr lang="en-US" sz="20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a:t>
                      </a:r>
                      <a:endParaRPr lang="en-US" sz="2000" b="0" dirty="0">
                        <a:effectLst/>
                        <a:latin typeface="Times New Roman" panose="02020603050405020304" pitchFamily="18" charset="0"/>
                        <a:cs typeface="Times New Roman" panose="02020603050405020304" pitchFamily="18" charset="0"/>
                      </a:endParaRPr>
                    </a:p>
                    <a:p>
                      <a:pPr marL="342900" indent="-342900" rtl="0">
                        <a:buFont typeface="Courier New" panose="02070309020205020404" pitchFamily="49" charset="0"/>
                        <a:buChar char="o"/>
                      </a:pPr>
                      <a:r>
                        <a:rPr lang="en-US" sz="20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Focuses on </a:t>
                      </a:r>
                      <a:r>
                        <a:rPr lang="en-US" sz="2000" b="0" i="0" u="none" strike="noStrike" kern="1200" dirty="0">
                          <a:solidFill>
                            <a:srgbClr val="00B050"/>
                          </a:solidFill>
                          <a:effectLst/>
                          <a:latin typeface="Times New Roman" panose="02020603050405020304" pitchFamily="18" charset="0"/>
                          <a:ea typeface="+mn-ea"/>
                          <a:cs typeface="Times New Roman" panose="02020603050405020304" pitchFamily="18" charset="0"/>
                        </a:rPr>
                        <a:t>APT</a:t>
                      </a:r>
                      <a:r>
                        <a:rPr lang="en-US" sz="20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US" sz="2000" b="0" i="0" u="none" strike="noStrike" kern="1200" dirty="0">
                          <a:solidFill>
                            <a:srgbClr val="00B050"/>
                          </a:solidFill>
                          <a:effectLst/>
                          <a:latin typeface="Times New Roman" panose="02020603050405020304" pitchFamily="18" charset="0"/>
                          <a:ea typeface="+mn-ea"/>
                          <a:cs typeface="Times New Roman" panose="02020603050405020304" pitchFamily="18" charset="0"/>
                        </a:rPr>
                        <a:t>protection</a:t>
                      </a:r>
                      <a:r>
                        <a:rPr lang="en-US" sz="20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for </a:t>
                      </a:r>
                      <a:r>
                        <a:rPr lang="en-US" sz="2000" b="0" i="0" u="none" strike="noStrike" kern="1200" dirty="0">
                          <a:solidFill>
                            <a:srgbClr val="00B050"/>
                          </a:solidFill>
                          <a:effectLst/>
                          <a:latin typeface="Times New Roman" panose="02020603050405020304" pitchFamily="18" charset="0"/>
                          <a:ea typeface="+mn-ea"/>
                          <a:cs typeface="Times New Roman" panose="02020603050405020304" pitchFamily="18" charset="0"/>
                        </a:rPr>
                        <a:t>IoT</a:t>
                      </a:r>
                      <a:r>
                        <a:rPr lang="en-US" sz="20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and storage.</a:t>
                      </a:r>
                      <a:endParaRPr lang="en-US" sz="2000" b="0" dirty="0">
                        <a:effectLst/>
                        <a:latin typeface="Times New Roman" panose="02020603050405020304" pitchFamily="18" charset="0"/>
                        <a:cs typeface="Times New Roman" panose="02020603050405020304" pitchFamily="18" charset="0"/>
                      </a:endParaRPr>
                    </a:p>
                    <a:p>
                      <a:pPr marL="342900" indent="-342900" rtl="0">
                        <a:buFont typeface="Courier New" panose="02070309020205020404" pitchFamily="49" charset="0"/>
                        <a:buChar char="o"/>
                      </a:pPr>
                      <a:r>
                        <a:rPr lang="en-US" sz="2000" b="0" i="0" u="none" strike="noStrike" kern="1200" dirty="0">
                          <a:solidFill>
                            <a:srgbClr val="00B050"/>
                          </a:solidFill>
                          <a:effectLst/>
                          <a:latin typeface="Times New Roman" panose="02020603050405020304" pitchFamily="18" charset="0"/>
                          <a:ea typeface="+mn-ea"/>
                          <a:cs typeface="Times New Roman" panose="02020603050405020304" pitchFamily="18" charset="0"/>
                        </a:rPr>
                        <a:t>Decentralized</a:t>
                      </a:r>
                      <a:r>
                        <a:rPr lang="en-US" sz="20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US" sz="2000" b="0" i="0" u="none" strike="noStrike" kern="1200" dirty="0">
                          <a:solidFill>
                            <a:srgbClr val="00B050"/>
                          </a:solidFill>
                          <a:effectLst/>
                          <a:latin typeface="Times New Roman" panose="02020603050405020304" pitchFamily="18" charset="0"/>
                          <a:ea typeface="+mn-ea"/>
                          <a:cs typeface="Times New Roman" panose="02020603050405020304" pitchFamily="18" charset="0"/>
                        </a:rPr>
                        <a:t>lightweight</a:t>
                      </a:r>
                      <a:r>
                        <a:rPr lang="en-US" sz="20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approach.</a:t>
                      </a:r>
                      <a:endParaRPr lang="en-US" sz="2000" b="0" dirty="0">
                        <a:effectLst/>
                        <a:latin typeface="Times New Roman" panose="02020603050405020304" pitchFamily="18" charset="0"/>
                        <a:cs typeface="Times New Roman" panose="02020603050405020304" pitchFamily="18" charset="0"/>
                      </a:endParaRPr>
                    </a:p>
                  </a:txBody>
                  <a:tcPr marL="63500" marR="63500" marT="63500" marB="63500"/>
                </a:tc>
                <a:tc>
                  <a:txBody>
                    <a:bodyPr/>
                    <a:lstStyle/>
                    <a:p>
                      <a:pPr marL="342900" indent="-342900" rtl="0">
                        <a:buFont typeface="Courier New" panose="02070309020205020404" pitchFamily="49" charset="0"/>
                        <a:buChar char="o"/>
                      </a:pPr>
                      <a:r>
                        <a:rPr lang="en-US" sz="20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Edge </a:t>
                      </a:r>
                      <a:r>
                        <a:rPr lang="en-US" sz="2000" b="0" i="0" u="none" strike="noStrike" kern="1200" dirty="0">
                          <a:solidFill>
                            <a:srgbClr val="FF0000"/>
                          </a:solidFill>
                          <a:effectLst/>
                          <a:latin typeface="Times New Roman" panose="02020603050405020304" pitchFamily="18" charset="0"/>
                          <a:ea typeface="+mn-ea"/>
                          <a:cs typeface="Times New Roman" panose="02020603050405020304" pitchFamily="18" charset="0"/>
                        </a:rPr>
                        <a:t>vulnerabilities</a:t>
                      </a:r>
                      <a:r>
                        <a:rPr lang="en-US" sz="20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not fully addressed.</a:t>
                      </a:r>
                      <a:endParaRPr lang="en-US" sz="2000" b="0" dirty="0">
                        <a:effectLst/>
                        <a:latin typeface="Times New Roman" panose="02020603050405020304" pitchFamily="18" charset="0"/>
                        <a:cs typeface="Times New Roman" panose="02020603050405020304" pitchFamily="18" charset="0"/>
                      </a:endParaRPr>
                    </a:p>
                    <a:p>
                      <a:pPr marL="342900" indent="-342900" rtl="0">
                        <a:buFont typeface="Courier New" panose="02070309020205020404" pitchFamily="49" charset="0"/>
                        <a:buChar char="o"/>
                      </a:pPr>
                      <a:r>
                        <a:rPr lang="en-US" sz="2000" b="0" i="0" u="none" strike="noStrike" kern="1200" dirty="0">
                          <a:solidFill>
                            <a:srgbClr val="FF0000"/>
                          </a:solidFill>
                          <a:effectLst/>
                          <a:latin typeface="Times New Roman" panose="02020603050405020304" pitchFamily="18" charset="0"/>
                          <a:ea typeface="+mn-ea"/>
                          <a:cs typeface="Times New Roman" panose="02020603050405020304" pitchFamily="18" charset="0"/>
                        </a:rPr>
                        <a:t>Complex</a:t>
                      </a:r>
                      <a:r>
                        <a:rPr lang="en-US" sz="20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AI models for edge devices.</a:t>
                      </a:r>
                      <a:endParaRPr lang="en-US" sz="2000" b="0" dirty="0">
                        <a:effectLst/>
                        <a:latin typeface="Times New Roman" panose="02020603050405020304" pitchFamily="18" charset="0"/>
                        <a:cs typeface="Times New Roman" panose="02020603050405020304" pitchFamily="18" charset="0"/>
                      </a:endParaRPr>
                    </a:p>
                    <a:p>
                      <a:pPr marL="342900" indent="-342900" rtl="0">
                        <a:buFont typeface="Courier New" panose="02070309020205020404" pitchFamily="49" charset="0"/>
                        <a:buChar char="o"/>
                      </a:pPr>
                      <a:r>
                        <a:rPr lang="en-US" sz="2000" b="0" i="0" u="none" strike="noStrike" kern="1200" dirty="0">
                          <a:solidFill>
                            <a:srgbClr val="FF0000"/>
                          </a:solidFill>
                          <a:effectLst/>
                          <a:latin typeface="Times New Roman" panose="02020603050405020304" pitchFamily="18" charset="0"/>
                          <a:ea typeface="+mn-ea"/>
                          <a:cs typeface="Times New Roman" panose="02020603050405020304" pitchFamily="18" charset="0"/>
                        </a:rPr>
                        <a:t>Blockchain</a:t>
                      </a:r>
                      <a:r>
                        <a:rPr lang="en-US" sz="20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and AI integration </a:t>
                      </a:r>
                      <a:r>
                        <a:rPr lang="en-US" sz="2000" b="0" i="0" u="none" strike="noStrike" kern="1200" dirty="0">
                          <a:solidFill>
                            <a:srgbClr val="FF0000"/>
                          </a:solidFill>
                          <a:effectLst/>
                          <a:latin typeface="Times New Roman" panose="02020603050405020304" pitchFamily="18" charset="0"/>
                          <a:ea typeface="+mn-ea"/>
                          <a:cs typeface="Times New Roman" panose="02020603050405020304" pitchFamily="18" charset="0"/>
                        </a:rPr>
                        <a:t>challenges</a:t>
                      </a:r>
                      <a:r>
                        <a:rPr lang="en-US" sz="20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a:t>
                      </a:r>
                      <a:endParaRPr lang="en-US" sz="2000" b="0" dirty="0">
                        <a:effectLst/>
                        <a:latin typeface="Times New Roman" panose="02020603050405020304" pitchFamily="18" charset="0"/>
                        <a:cs typeface="Times New Roman" panose="02020603050405020304" pitchFamily="18" charset="0"/>
                      </a:endParaRPr>
                    </a:p>
                  </a:txBody>
                  <a:tcPr marL="63500" marR="63500" marT="63500" marB="63500"/>
                </a:tc>
              </a:tr>
              <a:tr h="370840">
                <a:tc>
                  <a:txBody>
                    <a:bodyPr/>
                    <a:lstStyle/>
                    <a:p>
                      <a:pPr algn="l" rtl="0" fontAlgn="t">
                        <a:spcBef>
                          <a:spcPts val="0"/>
                        </a:spcBef>
                        <a:spcAft>
                          <a:spcPts val="0"/>
                        </a:spcAft>
                      </a:pPr>
                      <a:r>
                        <a:rPr lang="en-US" sz="2000" u="none" strike="noStrike" dirty="0">
                          <a:effectLst/>
                          <a:latin typeface="Times New Roman" panose="02020603050405020304" pitchFamily="18" charset="0"/>
                          <a:cs typeface="Times New Roman" panose="02020603050405020304" pitchFamily="18" charset="0"/>
                        </a:rPr>
                        <a:t>A Decentralized Lightweight Blockchain-Based Authentication Mechanism for IoT Systems (2022) [5]</a:t>
                      </a:r>
                      <a:endParaRPr lang="en-US" sz="2000" dirty="0">
                        <a:effectLst/>
                        <a:latin typeface="Times New Roman" panose="02020603050405020304" pitchFamily="18" charset="0"/>
                        <a:cs typeface="Times New Roman" panose="02020603050405020304" pitchFamily="18" charset="0"/>
                      </a:endParaRPr>
                    </a:p>
                  </a:txBody>
                  <a:tcPr marL="63500" marR="63500" marT="63500" marB="63500"/>
                </a:tc>
                <a:tc>
                  <a:txBody>
                    <a:bodyPr/>
                    <a:lstStyle/>
                    <a:p>
                      <a:pPr marL="342900" indent="-342900" algn="l" rtl="0" fontAlgn="t">
                        <a:spcBef>
                          <a:spcPts val="0"/>
                        </a:spcBef>
                        <a:spcAft>
                          <a:spcPts val="0"/>
                        </a:spcAft>
                        <a:buFont typeface="Courier New" panose="02070309020205020404" pitchFamily="49" charset="0"/>
                        <a:buChar char="o"/>
                      </a:pPr>
                      <a:r>
                        <a:rPr lang="en-US" sz="2000" u="none" strike="noStrike" dirty="0">
                          <a:effectLst/>
                          <a:latin typeface="Times New Roman" panose="02020603050405020304" pitchFamily="18" charset="0"/>
                          <a:cs typeface="Times New Roman" panose="02020603050405020304" pitchFamily="18" charset="0"/>
                        </a:rPr>
                        <a:t>Decentralized </a:t>
                      </a:r>
                      <a:r>
                        <a:rPr lang="en-US" sz="2000" u="none" strike="noStrike" dirty="0">
                          <a:solidFill>
                            <a:srgbClr val="00B050"/>
                          </a:solidFill>
                          <a:effectLst/>
                          <a:latin typeface="Times New Roman" panose="02020603050405020304" pitchFamily="18" charset="0"/>
                          <a:cs typeface="Times New Roman" panose="02020603050405020304" pitchFamily="18" charset="0"/>
                        </a:rPr>
                        <a:t>authentication</a:t>
                      </a:r>
                      <a:r>
                        <a:rPr lang="en-US" sz="2000" u="none" strike="noStrike" dirty="0">
                          <a:effectLst/>
                          <a:latin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cs typeface="Times New Roman" panose="02020603050405020304" pitchFamily="18" charset="0"/>
                      </a:endParaRPr>
                    </a:p>
                    <a:p>
                      <a:pPr marL="342900" indent="-342900" algn="l" rtl="0" fontAlgn="t">
                        <a:spcBef>
                          <a:spcPts val="0"/>
                        </a:spcBef>
                        <a:spcAft>
                          <a:spcPts val="0"/>
                        </a:spcAft>
                        <a:buFont typeface="Courier New" panose="02070309020205020404" pitchFamily="49" charset="0"/>
                        <a:buChar char="o"/>
                      </a:pPr>
                      <a:r>
                        <a:rPr lang="en-US" sz="2000" u="none" strike="noStrike" dirty="0">
                          <a:solidFill>
                            <a:srgbClr val="00B050"/>
                          </a:solidFill>
                          <a:effectLst/>
                          <a:latin typeface="Times New Roman" panose="02020603050405020304" pitchFamily="18" charset="0"/>
                          <a:cs typeface="Times New Roman" panose="02020603050405020304" pitchFamily="18" charset="0"/>
                        </a:rPr>
                        <a:t>Proof-of-concept</a:t>
                      </a:r>
                      <a:r>
                        <a:rPr lang="en-US" sz="2000" u="none" strike="noStrike" dirty="0">
                          <a:effectLst/>
                          <a:latin typeface="Times New Roman" panose="02020603050405020304" pitchFamily="18" charset="0"/>
                          <a:cs typeface="Times New Roman" panose="02020603050405020304" pitchFamily="18" charset="0"/>
                        </a:rPr>
                        <a:t> demo.</a:t>
                      </a:r>
                      <a:endParaRPr lang="en-US" sz="2000" dirty="0">
                        <a:effectLst/>
                        <a:latin typeface="Times New Roman" panose="02020603050405020304" pitchFamily="18" charset="0"/>
                        <a:cs typeface="Times New Roman" panose="02020603050405020304" pitchFamily="18" charset="0"/>
                      </a:endParaRPr>
                    </a:p>
                    <a:p>
                      <a:pPr marL="342900" indent="-342900" algn="l" rtl="0" fontAlgn="t">
                        <a:spcBef>
                          <a:spcPts val="0"/>
                        </a:spcBef>
                        <a:spcAft>
                          <a:spcPts val="0"/>
                        </a:spcAft>
                        <a:buFont typeface="Courier New" panose="02070309020205020404" pitchFamily="49" charset="0"/>
                        <a:buChar char="o"/>
                      </a:pPr>
                      <a:r>
                        <a:rPr lang="en-US" sz="2000" u="none" strike="noStrike" dirty="0">
                          <a:solidFill>
                            <a:srgbClr val="00B050"/>
                          </a:solidFill>
                          <a:effectLst/>
                          <a:latin typeface="Times New Roman" panose="02020603050405020304" pitchFamily="18" charset="0"/>
                          <a:cs typeface="Times New Roman" panose="02020603050405020304" pitchFamily="18" charset="0"/>
                        </a:rPr>
                        <a:t>Comparison</a:t>
                      </a:r>
                      <a:r>
                        <a:rPr lang="en-US" sz="2000" u="none" strike="noStrike" dirty="0">
                          <a:effectLst/>
                          <a:latin typeface="Times New Roman" panose="02020603050405020304" pitchFamily="18" charset="0"/>
                          <a:cs typeface="Times New Roman" panose="02020603050405020304" pitchFamily="18" charset="0"/>
                        </a:rPr>
                        <a:t> with existing methods.</a:t>
                      </a:r>
                      <a:endParaRPr lang="en-US" sz="2000" dirty="0">
                        <a:effectLst/>
                        <a:latin typeface="Times New Roman" panose="02020603050405020304" pitchFamily="18" charset="0"/>
                        <a:cs typeface="Times New Roman" panose="02020603050405020304" pitchFamily="18" charset="0"/>
                      </a:endParaRPr>
                    </a:p>
                  </a:txBody>
                  <a:tcPr marL="63500" marR="63500" marT="63500" marB="63500"/>
                </a:tc>
                <a:tc>
                  <a:txBody>
                    <a:bodyPr/>
                    <a:lstStyle/>
                    <a:p>
                      <a:pPr marL="342900" indent="-342900" algn="l" rtl="0" fontAlgn="t">
                        <a:spcBef>
                          <a:spcPts val="0"/>
                        </a:spcBef>
                        <a:spcAft>
                          <a:spcPts val="0"/>
                        </a:spcAft>
                        <a:buFont typeface="Courier New" panose="02070309020205020404" pitchFamily="49" charset="0"/>
                        <a:buChar char="o"/>
                      </a:pPr>
                      <a:r>
                        <a:rPr lang="en-US" sz="2000" u="none" strike="noStrike" dirty="0">
                          <a:solidFill>
                            <a:srgbClr val="FF0000"/>
                          </a:solidFill>
                          <a:effectLst/>
                          <a:latin typeface="Times New Roman" panose="02020603050405020304" pitchFamily="18" charset="0"/>
                          <a:cs typeface="Times New Roman" panose="02020603050405020304" pitchFamily="18" charset="0"/>
                        </a:rPr>
                        <a:t>Scalability</a:t>
                      </a:r>
                      <a:r>
                        <a:rPr lang="en-US" sz="2000" u="none" strike="noStrike" dirty="0">
                          <a:effectLst/>
                          <a:latin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cs typeface="Times New Roman" panose="02020603050405020304" pitchFamily="18" charset="0"/>
                      </a:endParaRPr>
                    </a:p>
                    <a:p>
                      <a:pPr marL="342900" indent="-342900" algn="l" rtl="0" fontAlgn="t">
                        <a:spcBef>
                          <a:spcPts val="0"/>
                        </a:spcBef>
                        <a:spcAft>
                          <a:spcPts val="0"/>
                        </a:spcAft>
                        <a:buFont typeface="Courier New" panose="02070309020205020404" pitchFamily="49" charset="0"/>
                        <a:buChar char="o"/>
                      </a:pPr>
                      <a:r>
                        <a:rPr lang="en-US" sz="2000" u="none" strike="noStrike" dirty="0">
                          <a:effectLst/>
                          <a:latin typeface="Times New Roman" panose="02020603050405020304" pitchFamily="18" charset="0"/>
                          <a:cs typeface="Times New Roman" panose="02020603050405020304" pitchFamily="18" charset="0"/>
                        </a:rPr>
                        <a:t>Ethereum </a:t>
                      </a:r>
                      <a:r>
                        <a:rPr lang="en-US" sz="2000" u="none" strike="noStrike" dirty="0">
                          <a:solidFill>
                            <a:srgbClr val="FF0000"/>
                          </a:solidFill>
                          <a:effectLst/>
                          <a:latin typeface="Times New Roman" panose="02020603050405020304" pitchFamily="18" charset="0"/>
                          <a:cs typeface="Times New Roman" panose="02020603050405020304" pitchFamily="18" charset="0"/>
                        </a:rPr>
                        <a:t>dependency</a:t>
                      </a:r>
                      <a:r>
                        <a:rPr lang="en-US" sz="2000" u="none" strike="noStrike" dirty="0">
                          <a:effectLst/>
                          <a:latin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cs typeface="Times New Roman" panose="02020603050405020304" pitchFamily="18" charset="0"/>
                      </a:endParaRPr>
                    </a:p>
                    <a:p>
                      <a:pPr marL="342900" indent="-342900" algn="l" rtl="0" fontAlgn="t">
                        <a:spcBef>
                          <a:spcPts val="0"/>
                        </a:spcBef>
                        <a:spcAft>
                          <a:spcPts val="0"/>
                        </a:spcAft>
                        <a:buFont typeface="Courier New" panose="02070309020205020404" pitchFamily="49" charset="0"/>
                        <a:buChar char="o"/>
                      </a:pPr>
                      <a:r>
                        <a:rPr lang="en-US" sz="2000" u="none" strike="noStrike" dirty="0">
                          <a:effectLst/>
                          <a:latin typeface="Times New Roman" panose="02020603050405020304" pitchFamily="18" charset="0"/>
                          <a:cs typeface="Times New Roman" panose="02020603050405020304" pitchFamily="18" charset="0"/>
                        </a:rPr>
                        <a:t>Synchronization </a:t>
                      </a:r>
                      <a:r>
                        <a:rPr lang="en-US" sz="2000" u="none" strike="noStrike" dirty="0">
                          <a:solidFill>
                            <a:srgbClr val="FF0000"/>
                          </a:solidFill>
                          <a:effectLst/>
                          <a:latin typeface="Times New Roman" panose="02020603050405020304" pitchFamily="18" charset="0"/>
                          <a:cs typeface="Times New Roman" panose="02020603050405020304" pitchFamily="18" charset="0"/>
                        </a:rPr>
                        <a:t>overhead</a:t>
                      </a:r>
                      <a:r>
                        <a:rPr lang="en-US" sz="2000" u="none" strike="noStrike" dirty="0">
                          <a:effectLst/>
                          <a:latin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cs typeface="Times New Roman" panose="02020603050405020304" pitchFamily="18" charset="0"/>
                      </a:endParaRPr>
                    </a:p>
                    <a:p>
                      <a:pPr marL="342900" indent="-342900" algn="l" rtl="0" fontAlgn="t">
                        <a:spcBef>
                          <a:spcPts val="0"/>
                        </a:spcBef>
                        <a:spcAft>
                          <a:spcPts val="0"/>
                        </a:spcAft>
                        <a:buFont typeface="Courier New" panose="02070309020205020404" pitchFamily="49" charset="0"/>
                        <a:buChar char="o"/>
                      </a:pPr>
                      <a:r>
                        <a:rPr lang="en-US" sz="2000" u="none" strike="noStrike" dirty="0">
                          <a:effectLst/>
                          <a:latin typeface="Times New Roman" panose="02020603050405020304" pitchFamily="18" charset="0"/>
                          <a:cs typeface="Times New Roman" panose="02020603050405020304" pitchFamily="18" charset="0"/>
                        </a:rPr>
                        <a:t>Power </a:t>
                      </a:r>
                      <a:r>
                        <a:rPr lang="en-US" sz="2000" u="none" strike="noStrike" dirty="0">
                          <a:solidFill>
                            <a:srgbClr val="FF0000"/>
                          </a:solidFill>
                          <a:effectLst/>
                          <a:latin typeface="Times New Roman" panose="02020603050405020304" pitchFamily="18" charset="0"/>
                          <a:cs typeface="Times New Roman" panose="02020603050405020304" pitchFamily="18" charset="0"/>
                        </a:rPr>
                        <a:t>consumption</a:t>
                      </a:r>
                      <a:r>
                        <a:rPr lang="en-US" sz="2000" u="none" strike="noStrike" dirty="0">
                          <a:effectLst/>
                          <a:latin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cs typeface="Times New Roman" panose="02020603050405020304" pitchFamily="18" charset="0"/>
                      </a:endParaRPr>
                    </a:p>
                  </a:txBody>
                  <a:tcPr marL="63500" marR="63500" marT="63500" marB="63500"/>
                </a:tc>
              </a:tr>
            </a:tbl>
          </a:graphicData>
        </a:graphic>
      </p:graphicFrame>
      <p:sp>
        <p:nvSpPr>
          <p:cNvPr id="7" name="TextBox 6"/>
          <p:cNvSpPr txBox="1"/>
          <p:nvPr/>
        </p:nvSpPr>
        <p:spPr>
          <a:xfrm>
            <a:off x="645349" y="334548"/>
            <a:ext cx="10799618"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Related Work </a:t>
            </a:r>
            <a:endParaRPr lang="en-US" sz="4000"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1474015" y="6046895"/>
            <a:ext cx="59871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10</a:t>
            </a:r>
            <a:endParaRPr lang="en-US" sz="2800" b="1" dirty="0">
              <a:latin typeface="Times New Roman" panose="02020603050405020304" pitchFamily="18" charset="0"/>
              <a:cs typeface="Times New Roman" panose="02020603050405020304" pitchFamily="18" charset="0"/>
            </a:endParaRPr>
          </a:p>
        </p:txBody>
      </p:sp>
      <p:pic>
        <p:nvPicPr>
          <p:cNvPr id="9" name="Graphic 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5068" y="303052"/>
            <a:ext cx="696190" cy="676390"/>
          </a:xfrm>
          <a:prstGeom prst="rect">
            <a:avLst/>
          </a:prstGeom>
        </p:spPr>
      </p:pic>
      <p:pic>
        <p:nvPicPr>
          <p:cNvPr id="11" name="Picture 10"/>
          <p:cNvPicPr>
            <a:picLocks noChangeAspect="1"/>
          </p:cNvPicPr>
          <p:nvPr/>
        </p:nvPicPr>
        <p:blipFill>
          <a:blip r:embed="rId3"/>
          <a:stretch>
            <a:fillRect/>
          </a:stretch>
        </p:blipFill>
        <p:spPr>
          <a:xfrm>
            <a:off x="11240742" y="352608"/>
            <a:ext cx="696190" cy="6763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1039504" y="1209895"/>
            <a:ext cx="10112991" cy="5345053"/>
          </a:xfrm>
          <a:prstGeom prst="rect">
            <a:avLst/>
          </a:prstGeom>
        </p:spPr>
        <p:txBody>
          <a:bodyPr wrap="square">
            <a:spAutoFit/>
          </a:bodyPr>
          <a:lstStyle/>
          <a:p>
            <a:pPr marL="342900" indent="-342900">
              <a:spcAft>
                <a:spcPts val="800"/>
              </a:spcAft>
              <a:buFont typeface="Wingdings" panose="05000000000000000000" pitchFamily="2" charset="2"/>
              <a:buChar char="q"/>
            </a:pPr>
            <a:r>
              <a:rPr lang="en-US" sz="2400" b="1" dirty="0">
                <a:latin typeface="Times New Roman" panose="02020603050405020304" pitchFamily="18" charset="0"/>
                <a:cs typeface="Times New Roman" panose="02020603050405020304" pitchFamily="18" charset="0"/>
              </a:rPr>
              <a:t>Interest in Technology: </a:t>
            </a:r>
            <a:r>
              <a:rPr lang="en-US" sz="2400" dirty="0">
                <a:latin typeface="Times New Roman" panose="02020603050405020304" pitchFamily="18" charset="0"/>
                <a:cs typeface="Times New Roman" panose="02020603050405020304" pitchFamily="18" charset="0"/>
              </a:rPr>
              <a:t>Fascination with blockchain </a:t>
            </a:r>
            <a:r>
              <a:rPr lang="en-US" sz="2400" b="1" dirty="0">
                <a:solidFill>
                  <a:srgbClr val="00B050"/>
                </a:solidFill>
                <a:latin typeface="Times New Roman" panose="02020603050405020304" pitchFamily="18" charset="0"/>
                <a:cs typeface="Times New Roman" panose="02020603050405020304" pitchFamily="18" charset="0"/>
              </a:rPr>
              <a:t>decentralized</a:t>
            </a:r>
            <a:r>
              <a:rPr lang="en-US" sz="2400" dirty="0">
                <a:latin typeface="Times New Roman" panose="02020603050405020304" pitchFamily="18" charset="0"/>
                <a:cs typeface="Times New Roman" panose="02020603050405020304" pitchFamily="18" charset="0"/>
              </a:rPr>
              <a:t> and secure </a:t>
            </a:r>
            <a:r>
              <a:rPr lang="en-US" sz="2400" b="1" dirty="0">
                <a:solidFill>
                  <a:srgbClr val="00B050"/>
                </a:solidFill>
                <a:latin typeface="Times New Roman" panose="02020603050405020304" pitchFamily="18" charset="0"/>
                <a:cs typeface="Times New Roman" panose="02020603050405020304" pitchFamily="18" charset="0"/>
              </a:rPr>
              <a:t>ledger</a:t>
            </a:r>
            <a:r>
              <a:rPr lang="en-US" sz="2400" dirty="0">
                <a:solidFill>
                  <a:srgbClr val="00B050"/>
                </a:solidFill>
                <a:latin typeface="Times New Roman" panose="02020603050405020304" pitchFamily="18" charset="0"/>
                <a:cs typeface="Times New Roman" panose="02020603050405020304" pitchFamily="18" charset="0"/>
              </a:rPr>
              <a:t> </a:t>
            </a:r>
            <a:r>
              <a:rPr lang="en-US" sz="2400" b="1" dirty="0">
                <a:solidFill>
                  <a:srgbClr val="00B050"/>
                </a:solidFill>
                <a:latin typeface="Times New Roman" panose="02020603050405020304" pitchFamily="18" charset="0"/>
                <a:cs typeface="Times New Roman" panose="02020603050405020304" pitchFamily="18" charset="0"/>
              </a:rPr>
              <a:t>technology</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800100" lvl="1" indent="-342900">
              <a:spcAft>
                <a:spcPts val="80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Enhance the </a:t>
            </a:r>
            <a:r>
              <a:rPr lang="en-US" sz="2400" b="1" dirty="0">
                <a:solidFill>
                  <a:srgbClr val="00B050"/>
                </a:solidFill>
                <a:latin typeface="Times New Roman" panose="02020603050405020304" pitchFamily="18" charset="0"/>
                <a:cs typeface="Times New Roman" panose="02020603050405020304" pitchFamily="18" charset="0"/>
              </a:rPr>
              <a:t>trustworthiness</a:t>
            </a:r>
            <a:r>
              <a:rPr lang="en-US" sz="2400" dirty="0">
                <a:latin typeface="Times New Roman" panose="02020603050405020304" pitchFamily="18" charset="0"/>
                <a:cs typeface="Times New Roman" panose="02020603050405020304" pitchFamily="18" charset="0"/>
              </a:rPr>
              <a:t> of certificates.</a:t>
            </a:r>
            <a:endParaRPr lang="en-US" sz="2400" dirty="0">
              <a:latin typeface="Times New Roman" panose="02020603050405020304" pitchFamily="18" charset="0"/>
              <a:cs typeface="Times New Roman" panose="02020603050405020304" pitchFamily="18" charset="0"/>
            </a:endParaRPr>
          </a:p>
          <a:p>
            <a:pPr marL="800100" lvl="1" indent="-342900">
              <a:spcAft>
                <a:spcPts val="80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Ensure secure, </a:t>
            </a:r>
            <a:r>
              <a:rPr lang="en-US" sz="2400" b="1" dirty="0">
                <a:solidFill>
                  <a:srgbClr val="00B050"/>
                </a:solidFill>
                <a:latin typeface="Times New Roman" panose="02020603050405020304" pitchFamily="18" charset="0"/>
                <a:cs typeface="Times New Roman" panose="02020603050405020304" pitchFamily="18" charset="0"/>
              </a:rPr>
              <a:t>automated processes</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800100" lvl="1" indent="-342900">
              <a:spcAft>
                <a:spcPts val="80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Enable seamless, standardized </a:t>
            </a:r>
            <a:r>
              <a:rPr lang="en-US" sz="2400" b="1" dirty="0">
                <a:solidFill>
                  <a:srgbClr val="00B050"/>
                </a:solidFill>
                <a:latin typeface="Times New Roman" panose="02020603050405020304" pitchFamily="18" charset="0"/>
                <a:cs typeface="Times New Roman" panose="02020603050405020304" pitchFamily="18" charset="0"/>
              </a:rPr>
              <a:t>global recognition</a:t>
            </a:r>
            <a:r>
              <a:rPr lang="en-US" sz="2400" dirty="0">
                <a:latin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a:p>
            <a:pPr marL="342900" indent="-342900">
              <a:spcAft>
                <a:spcPts val="1600"/>
              </a:spcAft>
              <a:buFont typeface="Wingdings" panose="05000000000000000000" pitchFamily="2" charset="2"/>
              <a:buChar char="q"/>
            </a:pPr>
            <a:r>
              <a:rPr lang="en-US" sz="2400" b="1" dirty="0">
                <a:latin typeface="Times New Roman" panose="02020603050405020304" pitchFamily="18" charset="0"/>
                <a:cs typeface="Times New Roman" panose="02020603050405020304" pitchFamily="18" charset="0"/>
              </a:rPr>
              <a:t>Speedup to Verification:</a:t>
            </a:r>
            <a:r>
              <a:rPr lang="en-US" sz="2400" dirty="0">
                <a:latin typeface="Times New Roman" panose="02020603050405020304" pitchFamily="18" charset="0"/>
                <a:cs typeface="Times New Roman" panose="02020603050405020304" pitchFamily="18" charset="0"/>
              </a:rPr>
              <a:t> Traditional methods require a minimum of </a:t>
            </a:r>
            <a:r>
              <a:rPr lang="en-US" sz="2400" b="1" dirty="0">
                <a:solidFill>
                  <a:srgbClr val="00B050"/>
                </a:solidFill>
                <a:latin typeface="Times New Roman" panose="02020603050405020304" pitchFamily="18" charset="0"/>
                <a:cs typeface="Times New Roman" panose="02020603050405020304" pitchFamily="18" charset="0"/>
              </a:rPr>
              <a:t>2 days</a:t>
            </a:r>
            <a:r>
              <a:rPr lang="en-US" sz="2400" dirty="0">
                <a:latin typeface="Times New Roman" panose="02020603050405020304" pitchFamily="18" charset="0"/>
                <a:cs typeface="Times New Roman" panose="02020603050405020304" pitchFamily="18" charset="0"/>
              </a:rPr>
              <a:t>, while </a:t>
            </a:r>
            <a:r>
              <a:rPr lang="en-US" sz="2400" b="1" dirty="0">
                <a:solidFill>
                  <a:srgbClr val="00B050"/>
                </a:solidFill>
                <a:latin typeface="Times New Roman" panose="02020603050405020304" pitchFamily="18" charset="0"/>
                <a:cs typeface="Times New Roman" panose="02020603050405020304" pitchFamily="18" charset="0"/>
              </a:rPr>
              <a:t>our system </a:t>
            </a:r>
            <a:r>
              <a:rPr lang="en-US" sz="2400" dirty="0">
                <a:latin typeface="Times New Roman" panose="02020603050405020304" pitchFamily="18" charset="0"/>
                <a:cs typeface="Times New Roman" panose="02020603050405020304" pitchFamily="18" charset="0"/>
              </a:rPr>
              <a:t>completes the process in </a:t>
            </a:r>
            <a:r>
              <a:rPr lang="en-US" sz="2400" b="1" dirty="0">
                <a:solidFill>
                  <a:srgbClr val="00B050"/>
                </a:solidFill>
                <a:latin typeface="Times New Roman" panose="02020603050405020304" pitchFamily="18" charset="0"/>
                <a:cs typeface="Times New Roman" panose="02020603050405020304" pitchFamily="18" charset="0"/>
              </a:rPr>
              <a:t>less than an hour</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spcAft>
                <a:spcPts val="1600"/>
              </a:spcAft>
              <a:buFont typeface="Wingdings" panose="05000000000000000000" pitchFamily="2" charset="2"/>
              <a:buChar char="q"/>
            </a:pPr>
            <a:r>
              <a:rPr lang="en-US" sz="2400" b="1" dirty="0">
                <a:latin typeface="Times New Roman" panose="02020603050405020304" pitchFamily="18" charset="0"/>
                <a:cs typeface="Times New Roman" panose="02020603050405020304" pitchFamily="18" charset="0"/>
              </a:rPr>
              <a:t>Increasing Incidence of Credential Fraud:</a:t>
            </a:r>
            <a:r>
              <a:rPr lang="en-US" sz="2400" dirty="0">
                <a:latin typeface="Times New Roman" panose="02020603050405020304" pitchFamily="18" charset="0"/>
                <a:cs typeface="Times New Roman" panose="02020603050405020304" pitchFamily="18" charset="0"/>
              </a:rPr>
              <a:t> The prevalence of fraudulent academic credentials poses a significant </a:t>
            </a:r>
            <a:r>
              <a:rPr lang="en-US" sz="2400" b="1" dirty="0">
                <a:solidFill>
                  <a:srgbClr val="00B050"/>
                </a:solidFill>
                <a:latin typeface="Times New Roman" panose="02020603050405020304" pitchFamily="18" charset="0"/>
                <a:cs typeface="Times New Roman" panose="02020603050405020304" pitchFamily="18" charset="0"/>
              </a:rPr>
              <a:t>threat</a:t>
            </a:r>
            <a:r>
              <a:rPr lang="en-US" sz="2400" dirty="0">
                <a:latin typeface="Times New Roman" panose="02020603050405020304" pitchFamily="18" charset="0"/>
                <a:cs typeface="Times New Roman" panose="02020603050405020304" pitchFamily="18" charset="0"/>
              </a:rPr>
              <a:t> to the </a:t>
            </a:r>
            <a:r>
              <a:rPr lang="en-US" sz="2400" b="1" dirty="0">
                <a:solidFill>
                  <a:srgbClr val="00B050"/>
                </a:solidFill>
                <a:latin typeface="Times New Roman" panose="02020603050405020304" pitchFamily="18" charset="0"/>
                <a:cs typeface="Times New Roman" panose="02020603050405020304" pitchFamily="18" charset="0"/>
              </a:rPr>
              <a:t>integrity</a:t>
            </a:r>
            <a:r>
              <a:rPr lang="en-US" sz="2400" dirty="0">
                <a:latin typeface="Times New Roman" panose="02020603050405020304" pitchFamily="18" charset="0"/>
                <a:cs typeface="Times New Roman" panose="02020603050405020304" pitchFamily="18" charset="0"/>
              </a:rPr>
              <a:t> of educational systems </a:t>
            </a:r>
            <a:r>
              <a:rPr lang="en-US" sz="2400" b="1" dirty="0">
                <a:solidFill>
                  <a:srgbClr val="00B050"/>
                </a:solidFill>
                <a:latin typeface="Times New Roman" panose="02020603050405020304" pitchFamily="18" charset="0"/>
                <a:cs typeface="Times New Roman" panose="02020603050405020304" pitchFamily="18" charset="0"/>
              </a:rPr>
              <a:t>worldwide</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spcAft>
                <a:spcPts val="1600"/>
              </a:spcAft>
              <a:buFont typeface="Wingdings" panose="05000000000000000000" pitchFamily="2" charset="2"/>
              <a:buChar char="q"/>
            </a:pPr>
            <a:r>
              <a:rPr lang="en-US" sz="2400" b="1" dirty="0">
                <a:latin typeface="Times New Roman" panose="02020603050405020304" pitchFamily="18" charset="0"/>
                <a:cs typeface="Times New Roman" panose="02020603050405020304" pitchFamily="18" charset="0"/>
              </a:rPr>
              <a:t>Limitations of Current Verification Processes:</a:t>
            </a:r>
            <a:r>
              <a:rPr lang="en-US" sz="2400" dirty="0">
                <a:latin typeface="Times New Roman" panose="02020603050405020304" pitchFamily="18" charset="0"/>
                <a:cs typeface="Times New Roman" panose="02020603050405020304" pitchFamily="18" charset="0"/>
              </a:rPr>
              <a:t> Existing verification processes often rely on </a:t>
            </a:r>
            <a:r>
              <a:rPr lang="en-US" sz="2400" b="1" dirty="0">
                <a:solidFill>
                  <a:srgbClr val="00B050"/>
                </a:solidFill>
                <a:latin typeface="Times New Roman" panose="02020603050405020304" pitchFamily="18" charset="0"/>
                <a:cs typeface="Times New Roman" panose="02020603050405020304" pitchFamily="18" charset="0"/>
              </a:rPr>
              <a:t>centralized</a:t>
            </a:r>
            <a:r>
              <a:rPr lang="en-US" sz="2400" dirty="0">
                <a:latin typeface="Times New Roman" panose="02020603050405020304" pitchFamily="18" charset="0"/>
                <a:cs typeface="Times New Roman" panose="02020603050405020304" pitchFamily="18" charset="0"/>
              </a:rPr>
              <a:t> databases and manual checks.</a:t>
            </a:r>
            <a:endParaRPr lang="en-US" sz="2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2522622" y="303052"/>
            <a:ext cx="7101115" cy="707886"/>
          </a:xfrm>
          <a:prstGeom prst="rect">
            <a:avLst/>
          </a:prstGeom>
          <a:noFill/>
        </p:spPr>
        <p:txBody>
          <a:bodyPr wrap="square" rtlCol="0">
            <a:spAutoFit/>
          </a:bodyPr>
          <a:lstStyle/>
          <a:p>
            <a:pPr algn="ctr"/>
            <a:r>
              <a:rPr lang="en-GB" sz="4000" b="1" dirty="0">
                <a:latin typeface="Times New Roman" panose="02020603050405020304" pitchFamily="18" charset="0"/>
                <a:cs typeface="Times New Roman" panose="02020603050405020304" pitchFamily="18" charset="0"/>
                <a:sym typeface="Arial" panose="020B0604020202020204"/>
              </a:rPr>
              <a:t>Motivation</a:t>
            </a:r>
            <a:endParaRPr lang="en-US" sz="40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1474015" y="6046895"/>
            <a:ext cx="59871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11</a:t>
            </a:r>
            <a:endParaRPr lang="en-US" sz="2800" b="1" dirty="0">
              <a:latin typeface="Times New Roman" panose="02020603050405020304" pitchFamily="18" charset="0"/>
              <a:cs typeface="Times New Roman" panose="02020603050405020304" pitchFamily="18" charset="0"/>
            </a:endParaRPr>
          </a:p>
        </p:txBody>
      </p:sp>
      <p:pic>
        <p:nvPicPr>
          <p:cNvPr id="7" name="Graphic 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5068" y="303052"/>
            <a:ext cx="696190" cy="676390"/>
          </a:xfrm>
          <a:prstGeom prst="rect">
            <a:avLst/>
          </a:prstGeom>
        </p:spPr>
      </p:pic>
      <p:pic>
        <p:nvPicPr>
          <p:cNvPr id="8" name="Picture 7"/>
          <p:cNvPicPr>
            <a:picLocks noChangeAspect="1"/>
          </p:cNvPicPr>
          <p:nvPr/>
        </p:nvPicPr>
        <p:blipFill>
          <a:blip r:embed="rId3"/>
          <a:stretch>
            <a:fillRect/>
          </a:stretch>
        </p:blipFill>
        <p:spPr>
          <a:xfrm>
            <a:off x="11240742" y="352608"/>
            <a:ext cx="696190" cy="6763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1504950" y="1521766"/>
            <a:ext cx="8048625" cy="4278094"/>
          </a:xfrm>
          <a:prstGeom prst="rect">
            <a:avLst/>
          </a:prstGeom>
        </p:spPr>
        <p:txBody>
          <a:bodyPr wrap="square">
            <a:spAutoFit/>
          </a:bodyPr>
          <a:lstStyle/>
          <a:p>
            <a:pPr marL="342900" indent="-342900">
              <a:spcAft>
                <a:spcPts val="2400"/>
              </a:spcAf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To enhance document </a:t>
            </a:r>
            <a:r>
              <a:rPr lang="en-US" sz="2400" b="1" dirty="0">
                <a:solidFill>
                  <a:srgbClr val="00B0F0"/>
                </a:solidFill>
                <a:latin typeface="Times New Roman" panose="02020603050405020304" pitchFamily="18" charset="0"/>
                <a:cs typeface="Times New Roman" panose="02020603050405020304" pitchFamily="18" charset="0"/>
              </a:rPr>
              <a:t>security</a:t>
            </a:r>
            <a:r>
              <a:rPr lang="en-US" sz="2400" dirty="0">
                <a:latin typeface="Times New Roman" panose="02020603050405020304" pitchFamily="18" charset="0"/>
                <a:cs typeface="Times New Roman" panose="02020603050405020304" pitchFamily="18" charset="0"/>
              </a:rPr>
              <a:t> by preventing </a:t>
            </a:r>
            <a:r>
              <a:rPr lang="en-US" sz="2400" b="1" dirty="0">
                <a:solidFill>
                  <a:srgbClr val="00B0F0"/>
                </a:solidFill>
                <a:latin typeface="Times New Roman" panose="02020603050405020304" pitchFamily="18" charset="0"/>
                <a:cs typeface="Times New Roman" panose="02020603050405020304" pitchFamily="18" charset="0"/>
              </a:rPr>
              <a:t>unauthorized</a:t>
            </a:r>
            <a:r>
              <a:rPr lang="en-US" sz="2400" dirty="0">
                <a:latin typeface="Times New Roman" panose="02020603050405020304" pitchFamily="18" charset="0"/>
                <a:cs typeface="Times New Roman" panose="02020603050405020304" pitchFamily="18" charset="0"/>
              </a:rPr>
              <a:t> access and </a:t>
            </a:r>
            <a:r>
              <a:rPr lang="en-US" sz="2400" b="1" dirty="0">
                <a:solidFill>
                  <a:srgbClr val="00B0F0"/>
                </a:solidFill>
                <a:latin typeface="Times New Roman" panose="02020603050405020304" pitchFamily="18" charset="0"/>
                <a:cs typeface="Times New Roman" panose="02020603050405020304" pitchFamily="18" charset="0"/>
              </a:rPr>
              <a:t>forgery</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spcAft>
                <a:spcPts val="2400"/>
              </a:spcAf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To simplify certificate issuance using the </a:t>
            </a:r>
            <a:r>
              <a:rPr lang="en-US" sz="2400" b="1" dirty="0">
                <a:solidFill>
                  <a:srgbClr val="00B0F0"/>
                </a:solidFill>
                <a:latin typeface="Times New Roman" panose="02020603050405020304" pitchFamily="18" charset="0"/>
                <a:cs typeface="Times New Roman" panose="02020603050405020304" pitchFamily="18" charset="0"/>
              </a:rPr>
              <a:t>Ethereal blockchain</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spcAft>
                <a:spcPts val="2400"/>
              </a:spcAf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To </a:t>
            </a:r>
            <a:r>
              <a:rPr lang="en-US" sz="2400" b="1" dirty="0">
                <a:solidFill>
                  <a:srgbClr val="00B0F0"/>
                </a:solidFill>
                <a:latin typeface="Times New Roman" panose="02020603050405020304" pitchFamily="18" charset="0"/>
                <a:cs typeface="Times New Roman" panose="02020603050405020304" pitchFamily="18" charset="0"/>
              </a:rPr>
              <a:t>streamline</a:t>
            </a:r>
            <a:r>
              <a:rPr lang="en-US" sz="2400" dirty="0">
                <a:latin typeface="Times New Roman" panose="02020603050405020304" pitchFamily="18" charset="0"/>
                <a:cs typeface="Times New Roman" panose="02020603050405020304" pitchFamily="18" charset="0"/>
              </a:rPr>
              <a:t> verification with unique </a:t>
            </a:r>
            <a:r>
              <a:rPr lang="en-US" sz="2400" b="1" dirty="0">
                <a:solidFill>
                  <a:srgbClr val="00B0F0"/>
                </a:solidFill>
                <a:latin typeface="Times New Roman" panose="02020603050405020304" pitchFamily="18" charset="0"/>
                <a:cs typeface="Times New Roman" panose="02020603050405020304" pitchFamily="18" charset="0"/>
              </a:rPr>
              <a:t>URLs</a:t>
            </a:r>
            <a:r>
              <a:rPr lang="en-US" sz="2400" dirty="0">
                <a:latin typeface="Times New Roman" panose="02020603050405020304" pitchFamily="18" charset="0"/>
                <a:cs typeface="Times New Roman" panose="02020603050405020304" pitchFamily="18" charset="0"/>
              </a:rPr>
              <a:t> or </a:t>
            </a:r>
            <a:r>
              <a:rPr lang="en-US" sz="2400" b="1" dirty="0">
                <a:solidFill>
                  <a:srgbClr val="00B0F0"/>
                </a:solidFill>
                <a:latin typeface="Times New Roman" panose="02020603050405020304" pitchFamily="18" charset="0"/>
                <a:cs typeface="Times New Roman" panose="02020603050405020304" pitchFamily="18" charset="0"/>
              </a:rPr>
              <a:t>QR codes</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spcAft>
                <a:spcPts val="2400"/>
              </a:spcAf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To ensure </a:t>
            </a:r>
            <a:r>
              <a:rPr lang="en-US" sz="2400" b="1" dirty="0">
                <a:solidFill>
                  <a:srgbClr val="00B0F0"/>
                </a:solidFill>
                <a:latin typeface="Times New Roman" panose="02020603050405020304" pitchFamily="18" charset="0"/>
                <a:cs typeface="Times New Roman" panose="02020603050405020304" pitchFamily="18" charset="0"/>
              </a:rPr>
              <a:t>transparency</a:t>
            </a:r>
            <a:r>
              <a:rPr lang="en-US" sz="2400" dirty="0">
                <a:latin typeface="Times New Roman" panose="02020603050405020304" pitchFamily="18" charset="0"/>
                <a:cs typeface="Times New Roman" panose="02020603050405020304" pitchFamily="18" charset="0"/>
              </a:rPr>
              <a:t> by logging activities on the blockchain.</a:t>
            </a:r>
            <a:endParaRPr lang="en-US" sz="2400" dirty="0">
              <a:latin typeface="Times New Roman" panose="02020603050405020304" pitchFamily="18" charset="0"/>
              <a:cs typeface="Times New Roman" panose="02020603050405020304" pitchFamily="18" charset="0"/>
            </a:endParaRPr>
          </a:p>
          <a:p>
            <a:pPr marL="342900" indent="-342900">
              <a:spcAft>
                <a:spcPts val="2400"/>
              </a:spcAf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To prevent </a:t>
            </a:r>
            <a:r>
              <a:rPr lang="en-US" sz="2400" b="1" dirty="0">
                <a:solidFill>
                  <a:srgbClr val="00B0F0"/>
                </a:solidFill>
                <a:latin typeface="Times New Roman" panose="02020603050405020304" pitchFamily="18" charset="0"/>
                <a:cs typeface="Times New Roman" panose="02020603050405020304" pitchFamily="18" charset="0"/>
              </a:rPr>
              <a:t>fraudulent</a:t>
            </a:r>
            <a:r>
              <a:rPr lang="en-US" sz="2400" dirty="0">
                <a:latin typeface="Times New Roman" panose="02020603050405020304" pitchFamily="18" charset="0"/>
                <a:cs typeface="Times New Roman" panose="02020603050405020304" pitchFamily="18" charset="0"/>
              </a:rPr>
              <a:t> claims with a </a:t>
            </a:r>
            <a:r>
              <a:rPr lang="en-US" sz="2400" b="1" dirty="0">
                <a:solidFill>
                  <a:srgbClr val="00B0F0"/>
                </a:solidFill>
                <a:latin typeface="Times New Roman" panose="02020603050405020304" pitchFamily="18" charset="0"/>
                <a:cs typeface="Times New Roman" panose="02020603050405020304" pitchFamily="18" charset="0"/>
              </a:rPr>
              <a:t>secure system</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2522622" y="303052"/>
            <a:ext cx="7101115" cy="707886"/>
          </a:xfrm>
          <a:prstGeom prst="rect">
            <a:avLst/>
          </a:prstGeom>
          <a:noFill/>
        </p:spPr>
        <p:txBody>
          <a:bodyPr wrap="square" rtlCol="0">
            <a:spAutoFit/>
          </a:bodyPr>
          <a:lstStyle/>
          <a:p>
            <a:pPr algn="ctr"/>
            <a:r>
              <a:rPr lang="en-GB" sz="4000" b="1" dirty="0">
                <a:latin typeface="Times New Roman" panose="02020603050405020304" pitchFamily="18" charset="0"/>
                <a:cs typeface="Times New Roman" panose="02020603050405020304" pitchFamily="18" charset="0"/>
                <a:sym typeface="Arial" panose="020B0604020202020204"/>
              </a:rPr>
              <a:t>Objective </a:t>
            </a:r>
            <a:endParaRPr lang="en-US" sz="40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1474015" y="6046895"/>
            <a:ext cx="59871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12</a:t>
            </a:r>
            <a:endParaRPr lang="en-US" sz="2800" b="1" dirty="0">
              <a:latin typeface="Times New Roman" panose="02020603050405020304" pitchFamily="18" charset="0"/>
              <a:cs typeface="Times New Roman" panose="02020603050405020304" pitchFamily="18" charset="0"/>
            </a:endParaRPr>
          </a:p>
        </p:txBody>
      </p:sp>
      <p:pic>
        <p:nvPicPr>
          <p:cNvPr id="7" name="Graphic 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5068" y="303052"/>
            <a:ext cx="696190" cy="676390"/>
          </a:xfrm>
          <a:prstGeom prst="rect">
            <a:avLst/>
          </a:prstGeom>
        </p:spPr>
      </p:pic>
      <p:pic>
        <p:nvPicPr>
          <p:cNvPr id="8" name="Picture 7"/>
          <p:cNvPicPr>
            <a:picLocks noChangeAspect="1"/>
          </p:cNvPicPr>
          <p:nvPr/>
        </p:nvPicPr>
        <p:blipFill>
          <a:blip r:embed="rId3"/>
          <a:stretch>
            <a:fillRect/>
          </a:stretch>
        </p:blipFill>
        <p:spPr>
          <a:xfrm>
            <a:off x="11240742" y="352608"/>
            <a:ext cx="696190" cy="6763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p:cNvSpPr txBox="1"/>
          <p:nvPr/>
        </p:nvSpPr>
        <p:spPr>
          <a:xfrm>
            <a:off x="2522622" y="303052"/>
            <a:ext cx="7101115"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Proposed Architecture</a:t>
            </a:r>
            <a:endParaRPr lang="en-US" sz="40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1474015" y="6046895"/>
            <a:ext cx="59871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13</a:t>
            </a:r>
            <a:endParaRPr lang="en-US" sz="2800" b="1" dirty="0">
              <a:latin typeface="Times New Roman" panose="02020603050405020304" pitchFamily="18" charset="0"/>
              <a:cs typeface="Times New Roman" panose="02020603050405020304" pitchFamily="18" charset="0"/>
            </a:endParaRPr>
          </a:p>
        </p:txBody>
      </p:sp>
      <p:pic>
        <p:nvPicPr>
          <p:cNvPr id="7" name="Graphic 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5068" y="303052"/>
            <a:ext cx="696190" cy="676390"/>
          </a:xfrm>
          <a:prstGeom prst="rect">
            <a:avLst/>
          </a:prstGeom>
        </p:spPr>
      </p:pic>
      <p:pic>
        <p:nvPicPr>
          <p:cNvPr id="8" name="Picture 7"/>
          <p:cNvPicPr>
            <a:picLocks noChangeAspect="1"/>
          </p:cNvPicPr>
          <p:nvPr/>
        </p:nvPicPr>
        <p:blipFill>
          <a:blip r:embed="rId3"/>
          <a:stretch>
            <a:fillRect/>
          </a:stretch>
        </p:blipFill>
        <p:spPr>
          <a:xfrm>
            <a:off x="11240742" y="352608"/>
            <a:ext cx="696190" cy="676390"/>
          </a:xfrm>
          <a:prstGeom prst="rect">
            <a:avLst/>
          </a:prstGeom>
        </p:spPr>
      </p:pic>
      <p:pic>
        <p:nvPicPr>
          <p:cNvPr id="2" name="Picture 1"/>
          <p:cNvPicPr>
            <a:picLocks noChangeAspect="1"/>
          </p:cNvPicPr>
          <p:nvPr/>
        </p:nvPicPr>
        <p:blipFill>
          <a:blip r:embed="rId4"/>
          <a:stretch>
            <a:fillRect/>
          </a:stretch>
        </p:blipFill>
        <p:spPr>
          <a:xfrm>
            <a:off x="2416090" y="898521"/>
            <a:ext cx="7253288" cy="584041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415553" y="931563"/>
            <a:ext cx="6460962" cy="5623385"/>
          </a:xfrm>
          <a:prstGeom prst="rect">
            <a:avLst/>
          </a:prstGeom>
        </p:spPr>
      </p:pic>
      <p:sp>
        <p:nvSpPr>
          <p:cNvPr id="10" name="TextBox 9"/>
          <p:cNvSpPr txBox="1"/>
          <p:nvPr/>
        </p:nvSpPr>
        <p:spPr>
          <a:xfrm>
            <a:off x="2522622" y="303052"/>
            <a:ext cx="7101115"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Sequence  Diagram</a:t>
            </a:r>
            <a:endParaRPr lang="en-US" sz="40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1474015" y="6046895"/>
            <a:ext cx="59871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14</a:t>
            </a:r>
            <a:endParaRPr lang="en-US" sz="2800" b="1" dirty="0">
              <a:latin typeface="Times New Roman" panose="02020603050405020304" pitchFamily="18" charset="0"/>
              <a:cs typeface="Times New Roman" panose="02020603050405020304" pitchFamily="18" charset="0"/>
            </a:endParaRPr>
          </a:p>
        </p:txBody>
      </p:sp>
      <p:pic>
        <p:nvPicPr>
          <p:cNvPr id="6" name="Graphic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5068" y="303052"/>
            <a:ext cx="696190" cy="676390"/>
          </a:xfrm>
          <a:prstGeom prst="rect">
            <a:avLst/>
          </a:prstGeom>
        </p:spPr>
      </p:pic>
      <p:pic>
        <p:nvPicPr>
          <p:cNvPr id="7" name="Picture 6"/>
          <p:cNvPicPr>
            <a:picLocks noChangeAspect="1"/>
          </p:cNvPicPr>
          <p:nvPr/>
        </p:nvPicPr>
        <p:blipFill>
          <a:blip r:embed="rId4"/>
          <a:stretch>
            <a:fillRect/>
          </a:stretch>
        </p:blipFill>
        <p:spPr>
          <a:xfrm>
            <a:off x="11240742" y="352608"/>
            <a:ext cx="696190" cy="6763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p:cNvSpPr txBox="1"/>
          <p:nvPr/>
        </p:nvSpPr>
        <p:spPr>
          <a:xfrm>
            <a:off x="2522622" y="303052"/>
            <a:ext cx="7101115"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Sequence  Diagram</a:t>
            </a:r>
            <a:endParaRPr lang="en-US" sz="40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1474015" y="6046895"/>
            <a:ext cx="59871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14</a:t>
            </a:r>
            <a:endParaRPr lang="en-US" sz="2800" b="1" dirty="0">
              <a:latin typeface="Times New Roman" panose="02020603050405020304" pitchFamily="18" charset="0"/>
              <a:cs typeface="Times New Roman" panose="02020603050405020304" pitchFamily="18" charset="0"/>
            </a:endParaRPr>
          </a:p>
        </p:txBody>
      </p:sp>
      <p:pic>
        <p:nvPicPr>
          <p:cNvPr id="6" name="Graphic 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5068" y="303052"/>
            <a:ext cx="696190" cy="676390"/>
          </a:xfrm>
          <a:prstGeom prst="rect">
            <a:avLst/>
          </a:prstGeom>
        </p:spPr>
      </p:pic>
      <p:pic>
        <p:nvPicPr>
          <p:cNvPr id="7" name="Picture 6"/>
          <p:cNvPicPr>
            <a:picLocks noChangeAspect="1"/>
          </p:cNvPicPr>
          <p:nvPr/>
        </p:nvPicPr>
        <p:blipFill>
          <a:blip r:embed="rId3"/>
          <a:stretch>
            <a:fillRect/>
          </a:stretch>
        </p:blipFill>
        <p:spPr>
          <a:xfrm>
            <a:off x="11240742" y="352608"/>
            <a:ext cx="696190" cy="676390"/>
          </a:xfrm>
          <a:prstGeom prst="rect">
            <a:avLst/>
          </a:prstGeom>
        </p:spPr>
      </p:pic>
      <p:pic>
        <p:nvPicPr>
          <p:cNvPr id="4" name="Picture 3"/>
          <p:cNvPicPr>
            <a:picLocks noChangeAspect="1"/>
          </p:cNvPicPr>
          <p:nvPr/>
        </p:nvPicPr>
        <p:blipFill>
          <a:blip r:embed="rId4"/>
          <a:stretch>
            <a:fillRect/>
          </a:stretch>
        </p:blipFill>
        <p:spPr>
          <a:xfrm>
            <a:off x="1524065" y="1078953"/>
            <a:ext cx="8099672" cy="549116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568263" y="822612"/>
            <a:ext cx="6805841" cy="5732336"/>
          </a:xfrm>
          <a:prstGeom prst="rect">
            <a:avLst/>
          </a:prstGeom>
        </p:spPr>
      </p:pic>
      <p:sp>
        <p:nvSpPr>
          <p:cNvPr id="10" name="TextBox 9"/>
          <p:cNvSpPr txBox="1"/>
          <p:nvPr/>
        </p:nvSpPr>
        <p:spPr>
          <a:xfrm>
            <a:off x="2522622" y="303052"/>
            <a:ext cx="7101115" cy="707886"/>
          </a:xfrm>
          <a:prstGeom prst="rect">
            <a:avLst/>
          </a:prstGeom>
          <a:noFill/>
        </p:spPr>
        <p:txBody>
          <a:bodyPr wrap="square" rtlCol="0">
            <a:spAutoFit/>
          </a:bodyPr>
          <a:lstStyle/>
          <a:p>
            <a:pPr algn="ctr"/>
            <a:r>
              <a:rPr lang="en-US" sz="4000" b="1" dirty="0">
                <a:latin typeface="Times New Roman" panose="02020603050405020304" pitchFamily="18" charset="0"/>
                <a:ea typeface="Oswald"/>
                <a:cs typeface="Times New Roman" panose="02020603050405020304" pitchFamily="18" charset="0"/>
                <a:sym typeface="Oswald"/>
              </a:rPr>
              <a:t>Methodology </a:t>
            </a:r>
            <a:r>
              <a:rPr lang="en-US" sz="4000" b="1" dirty="0">
                <a:solidFill>
                  <a:schemeClr val="dk1"/>
                </a:solidFill>
                <a:latin typeface="Times New Roman" panose="02020603050405020304" pitchFamily="18" charset="0"/>
                <a:ea typeface="Oswald"/>
                <a:cs typeface="Times New Roman" panose="02020603050405020304" pitchFamily="18" charset="0"/>
                <a:sym typeface="Oswald"/>
              </a:rPr>
              <a:t> </a:t>
            </a:r>
            <a:endParaRPr lang="en-US" sz="40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1474015" y="6046895"/>
            <a:ext cx="59871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15</a:t>
            </a:r>
            <a:endParaRPr lang="en-US" sz="2800" b="1" dirty="0">
              <a:latin typeface="Times New Roman" panose="02020603050405020304" pitchFamily="18" charset="0"/>
              <a:cs typeface="Times New Roman" panose="02020603050405020304" pitchFamily="18" charset="0"/>
            </a:endParaRPr>
          </a:p>
        </p:txBody>
      </p:sp>
      <p:pic>
        <p:nvPicPr>
          <p:cNvPr id="6" name="Graphic 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5068" y="303052"/>
            <a:ext cx="696190" cy="676390"/>
          </a:xfrm>
          <a:prstGeom prst="rect">
            <a:avLst/>
          </a:prstGeom>
        </p:spPr>
      </p:pic>
      <p:pic>
        <p:nvPicPr>
          <p:cNvPr id="7" name="Picture 6"/>
          <p:cNvPicPr>
            <a:picLocks noChangeAspect="1"/>
          </p:cNvPicPr>
          <p:nvPr/>
        </p:nvPicPr>
        <p:blipFill>
          <a:blip r:embed="rId4"/>
          <a:stretch>
            <a:fillRect/>
          </a:stretch>
        </p:blipFill>
        <p:spPr>
          <a:xfrm>
            <a:off x="11240742" y="352608"/>
            <a:ext cx="696190" cy="67639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p:cNvSpPr txBox="1"/>
          <p:nvPr/>
        </p:nvSpPr>
        <p:spPr>
          <a:xfrm>
            <a:off x="2545442" y="338196"/>
            <a:ext cx="7101115"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Grant Chart</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1474015" y="6046895"/>
            <a:ext cx="59871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16</a:t>
            </a:r>
            <a:endParaRPr lang="en-US" sz="2800" b="1" dirty="0">
              <a:latin typeface="Times New Roman" panose="02020603050405020304" pitchFamily="18" charset="0"/>
              <a:cs typeface="Times New Roman" panose="02020603050405020304" pitchFamily="18" charset="0"/>
            </a:endParaRPr>
          </a:p>
        </p:txBody>
      </p:sp>
      <p:pic>
        <p:nvPicPr>
          <p:cNvPr id="5" name="Graphic 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5068" y="303052"/>
            <a:ext cx="696190" cy="676390"/>
          </a:xfrm>
          <a:prstGeom prst="rect">
            <a:avLst/>
          </a:prstGeom>
        </p:spPr>
      </p:pic>
      <p:pic>
        <p:nvPicPr>
          <p:cNvPr id="8" name="Picture 7"/>
          <p:cNvPicPr>
            <a:picLocks noChangeAspect="1"/>
          </p:cNvPicPr>
          <p:nvPr/>
        </p:nvPicPr>
        <p:blipFill>
          <a:blip r:embed="rId3"/>
          <a:stretch>
            <a:fillRect/>
          </a:stretch>
        </p:blipFill>
        <p:spPr>
          <a:xfrm>
            <a:off x="11240742" y="352608"/>
            <a:ext cx="696190" cy="676390"/>
          </a:xfrm>
          <a:prstGeom prst="rect">
            <a:avLst/>
          </a:prstGeom>
        </p:spPr>
      </p:pic>
      <p:pic>
        <p:nvPicPr>
          <p:cNvPr id="2" name="Picture 1"/>
          <p:cNvPicPr>
            <a:picLocks noChangeAspect="1"/>
          </p:cNvPicPr>
          <p:nvPr/>
        </p:nvPicPr>
        <p:blipFill>
          <a:blip r:embed="rId4"/>
          <a:stretch>
            <a:fillRect/>
          </a:stretch>
        </p:blipFill>
        <p:spPr>
          <a:xfrm>
            <a:off x="620611" y="1212725"/>
            <a:ext cx="10853404" cy="529266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p:cNvSpPr txBox="1"/>
          <p:nvPr/>
        </p:nvSpPr>
        <p:spPr>
          <a:xfrm>
            <a:off x="2545442" y="338196"/>
            <a:ext cx="7101115"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Budget Table</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1474015" y="6046895"/>
            <a:ext cx="59871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17</a:t>
            </a:r>
            <a:endParaRPr lang="en-US" sz="2800" b="1" dirty="0">
              <a:latin typeface="Times New Roman" panose="02020603050405020304" pitchFamily="18" charset="0"/>
              <a:cs typeface="Times New Roman" panose="02020603050405020304" pitchFamily="18" charset="0"/>
            </a:endParaRPr>
          </a:p>
        </p:txBody>
      </p:sp>
      <p:pic>
        <p:nvPicPr>
          <p:cNvPr id="5" name="Graphic 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5068" y="303052"/>
            <a:ext cx="696190" cy="676390"/>
          </a:xfrm>
          <a:prstGeom prst="rect">
            <a:avLst/>
          </a:prstGeom>
        </p:spPr>
      </p:pic>
      <p:pic>
        <p:nvPicPr>
          <p:cNvPr id="8" name="Picture 7"/>
          <p:cNvPicPr>
            <a:picLocks noChangeAspect="1"/>
          </p:cNvPicPr>
          <p:nvPr/>
        </p:nvPicPr>
        <p:blipFill>
          <a:blip r:embed="rId3"/>
          <a:stretch>
            <a:fillRect/>
          </a:stretch>
        </p:blipFill>
        <p:spPr>
          <a:xfrm>
            <a:off x="11240742" y="352608"/>
            <a:ext cx="696190" cy="676390"/>
          </a:xfrm>
          <a:prstGeom prst="rect">
            <a:avLst/>
          </a:prstGeom>
        </p:spPr>
      </p:pic>
      <p:graphicFrame>
        <p:nvGraphicFramePr>
          <p:cNvPr id="3" name="Table 6"/>
          <p:cNvGraphicFramePr>
            <a:graphicFrameLocks noGrp="1"/>
          </p:cNvGraphicFramePr>
          <p:nvPr/>
        </p:nvGraphicFramePr>
        <p:xfrm>
          <a:off x="733424" y="1256124"/>
          <a:ext cx="10725150" cy="4658901"/>
        </p:xfrm>
        <a:graphic>
          <a:graphicData uri="http://schemas.openxmlformats.org/drawingml/2006/table">
            <a:tbl>
              <a:tblPr firstRow="1" bandRow="1">
                <a:tableStyleId>{7DF18680-E054-41AD-8BC1-D1AEF772440D}</a:tableStyleId>
              </a:tblPr>
              <a:tblGrid>
                <a:gridCol w="781050"/>
                <a:gridCol w="1790701"/>
                <a:gridCol w="2838449"/>
                <a:gridCol w="1019175"/>
                <a:gridCol w="1438275"/>
                <a:gridCol w="1247775"/>
                <a:gridCol w="1609725"/>
              </a:tblGrid>
              <a:tr h="598490">
                <a:tc>
                  <a:txBody>
                    <a:bodyPr/>
                    <a:lstStyle/>
                    <a:p>
                      <a:pPr algn="ctr" rtl="0" fontAlgn="b"/>
                      <a:r>
                        <a:rPr lang="en-US" sz="2000" dirty="0">
                          <a:effectLst/>
                          <a:latin typeface="Times New Roman" panose="02020603050405020304" pitchFamily="18" charset="0"/>
                          <a:cs typeface="Times New Roman" panose="02020603050405020304" pitchFamily="18" charset="0"/>
                        </a:rPr>
                        <a:t>Points</a:t>
                      </a:r>
                      <a:endParaRPr lang="en-US" sz="2000" b="1" dirty="0">
                        <a:effectLst/>
                        <a:latin typeface="Times New Roman" panose="02020603050405020304" pitchFamily="18" charset="0"/>
                        <a:cs typeface="Times New Roman" panose="02020603050405020304" pitchFamily="18" charset="0"/>
                      </a:endParaRPr>
                    </a:p>
                  </a:txBody>
                  <a:tcPr marL="28575" marR="28575" marT="19050" marB="19050" anchor="ctr">
                    <a:solidFill>
                      <a:srgbClr val="382D7B"/>
                    </a:solidFill>
                  </a:tcPr>
                </a:tc>
                <a:tc>
                  <a:txBody>
                    <a:bodyPr/>
                    <a:lstStyle/>
                    <a:p>
                      <a:pPr algn="ctr" rtl="0" fontAlgn="b"/>
                      <a:r>
                        <a:rPr lang="en-US" sz="2000" dirty="0">
                          <a:effectLst/>
                          <a:latin typeface="Times New Roman" panose="02020603050405020304" pitchFamily="18" charset="0"/>
                          <a:cs typeface="Times New Roman" panose="02020603050405020304" pitchFamily="18" charset="0"/>
                        </a:rPr>
                        <a:t>Item</a:t>
                      </a:r>
                      <a:endParaRPr lang="en-US" sz="2000" b="1" dirty="0">
                        <a:effectLst/>
                        <a:latin typeface="Times New Roman" panose="02020603050405020304" pitchFamily="18" charset="0"/>
                        <a:cs typeface="Times New Roman" panose="02020603050405020304" pitchFamily="18" charset="0"/>
                      </a:endParaRPr>
                    </a:p>
                  </a:txBody>
                  <a:tcPr marL="28575" marR="28575" marT="19050" marB="19050" anchor="ctr">
                    <a:solidFill>
                      <a:srgbClr val="382D7B"/>
                    </a:solidFill>
                  </a:tcPr>
                </a:tc>
                <a:tc>
                  <a:txBody>
                    <a:bodyPr/>
                    <a:lstStyle/>
                    <a:p>
                      <a:pPr algn="ctr" rtl="0" fontAlgn="b"/>
                      <a:r>
                        <a:rPr lang="en-US" sz="2000" dirty="0">
                          <a:effectLst/>
                          <a:latin typeface="Times New Roman" panose="02020603050405020304" pitchFamily="18" charset="0"/>
                          <a:cs typeface="Times New Roman" panose="02020603050405020304" pitchFamily="18" charset="0"/>
                        </a:rPr>
                        <a:t>Unit</a:t>
                      </a:r>
                      <a:endParaRPr lang="en-US" sz="2000" b="1" dirty="0">
                        <a:effectLst/>
                        <a:latin typeface="Times New Roman" panose="02020603050405020304" pitchFamily="18" charset="0"/>
                        <a:cs typeface="Times New Roman" panose="02020603050405020304" pitchFamily="18" charset="0"/>
                      </a:endParaRPr>
                    </a:p>
                  </a:txBody>
                  <a:tcPr marL="28575" marR="28575" marT="19050" marB="19050" anchor="ctr">
                    <a:solidFill>
                      <a:srgbClr val="382D7B"/>
                    </a:solidFill>
                  </a:tcPr>
                </a:tc>
                <a:tc>
                  <a:txBody>
                    <a:bodyPr/>
                    <a:lstStyle/>
                    <a:p>
                      <a:pPr algn="ctr" rtl="0" fontAlgn="b"/>
                      <a:r>
                        <a:rPr lang="en-US" sz="2000" dirty="0">
                          <a:effectLst/>
                          <a:latin typeface="Times New Roman" panose="02020603050405020304" pitchFamily="18" charset="0"/>
                          <a:cs typeface="Times New Roman" panose="02020603050405020304" pitchFamily="18" charset="0"/>
                        </a:rPr>
                        <a:t>No. of Unit</a:t>
                      </a:r>
                      <a:endParaRPr lang="en-US" sz="2000" b="1" dirty="0">
                        <a:effectLst/>
                        <a:latin typeface="Times New Roman" panose="02020603050405020304" pitchFamily="18" charset="0"/>
                        <a:cs typeface="Times New Roman" panose="02020603050405020304" pitchFamily="18" charset="0"/>
                      </a:endParaRPr>
                    </a:p>
                  </a:txBody>
                  <a:tcPr marL="28575" marR="28575" marT="19050" marB="19050" anchor="ctr">
                    <a:solidFill>
                      <a:srgbClr val="382D7B"/>
                    </a:solidFill>
                  </a:tcPr>
                </a:tc>
                <a:tc>
                  <a:txBody>
                    <a:bodyPr/>
                    <a:lstStyle/>
                    <a:p>
                      <a:pPr algn="ctr" rtl="0" fontAlgn="b"/>
                      <a:r>
                        <a:rPr lang="en-US" sz="2000" dirty="0">
                          <a:effectLst/>
                          <a:latin typeface="Times New Roman" panose="02020603050405020304" pitchFamily="18" charset="0"/>
                          <a:cs typeface="Times New Roman" panose="02020603050405020304" pitchFamily="18" charset="0"/>
                        </a:rPr>
                        <a:t>Per Unit Cost (Tk)</a:t>
                      </a:r>
                      <a:endParaRPr lang="en-US" sz="2000" b="1" dirty="0">
                        <a:effectLst/>
                        <a:latin typeface="Times New Roman" panose="02020603050405020304" pitchFamily="18" charset="0"/>
                        <a:cs typeface="Times New Roman" panose="02020603050405020304" pitchFamily="18" charset="0"/>
                      </a:endParaRPr>
                    </a:p>
                  </a:txBody>
                  <a:tcPr marL="28575" marR="28575" marT="19050" marB="19050" anchor="ctr">
                    <a:solidFill>
                      <a:srgbClr val="382D7B"/>
                    </a:solidFill>
                  </a:tcPr>
                </a:tc>
                <a:tc>
                  <a:txBody>
                    <a:bodyPr/>
                    <a:lstStyle/>
                    <a:p>
                      <a:pPr algn="ctr" rtl="0" fontAlgn="b"/>
                      <a:r>
                        <a:rPr lang="en-US" sz="2000" dirty="0">
                          <a:effectLst/>
                          <a:latin typeface="Times New Roman" panose="02020603050405020304" pitchFamily="18" charset="0"/>
                          <a:cs typeface="Times New Roman" panose="02020603050405020304" pitchFamily="18" charset="0"/>
                        </a:rPr>
                        <a:t>Duration (Month)</a:t>
                      </a:r>
                      <a:endParaRPr lang="en-US" sz="2000" b="1" dirty="0">
                        <a:effectLst/>
                        <a:latin typeface="Times New Roman" panose="02020603050405020304" pitchFamily="18" charset="0"/>
                        <a:cs typeface="Times New Roman" panose="02020603050405020304" pitchFamily="18" charset="0"/>
                      </a:endParaRPr>
                    </a:p>
                  </a:txBody>
                  <a:tcPr marL="28575" marR="28575" marT="19050" marB="19050" anchor="ctr">
                    <a:solidFill>
                      <a:srgbClr val="382D7B"/>
                    </a:solidFill>
                  </a:tcPr>
                </a:tc>
                <a:tc>
                  <a:txBody>
                    <a:bodyPr/>
                    <a:lstStyle/>
                    <a:p>
                      <a:pPr algn="ctr" rtl="0" fontAlgn="b"/>
                      <a:r>
                        <a:rPr lang="en-US" sz="2000" dirty="0">
                          <a:effectLst/>
                          <a:latin typeface="Times New Roman" panose="02020603050405020304" pitchFamily="18" charset="0"/>
                          <a:cs typeface="Times New Roman" panose="02020603050405020304" pitchFamily="18" charset="0"/>
                        </a:rPr>
                        <a:t>Total Cost (BDT-Tk)</a:t>
                      </a:r>
                      <a:endParaRPr lang="en-US" sz="2000" b="1" dirty="0">
                        <a:effectLst/>
                        <a:latin typeface="Times New Roman" panose="02020603050405020304" pitchFamily="18" charset="0"/>
                        <a:cs typeface="Times New Roman" panose="02020603050405020304" pitchFamily="18" charset="0"/>
                      </a:endParaRPr>
                    </a:p>
                  </a:txBody>
                  <a:tcPr marL="28575" marR="28575" marT="19050" marB="19050" anchor="ctr">
                    <a:solidFill>
                      <a:srgbClr val="382D7B"/>
                    </a:solidFill>
                  </a:tcPr>
                </a:tc>
              </a:tr>
              <a:tr h="479011">
                <a:tc>
                  <a:txBody>
                    <a:bodyPr/>
                    <a:lstStyle/>
                    <a:p>
                      <a:pPr algn="ctr" rtl="0" fontAlgn="b"/>
                      <a:r>
                        <a:rPr lang="en-US" sz="2000" dirty="0">
                          <a:effectLst/>
                          <a:latin typeface="Times New Roman" panose="02020603050405020304" pitchFamily="18" charset="0"/>
                          <a:cs typeface="Times New Roman" panose="02020603050405020304" pitchFamily="18" charset="0"/>
                        </a:rPr>
                        <a:t>01</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dirty="0">
                          <a:effectLst/>
                          <a:latin typeface="Times New Roman" panose="02020603050405020304" pitchFamily="18" charset="0"/>
                          <a:cs typeface="Times New Roman" panose="02020603050405020304" pitchFamily="18" charset="0"/>
                        </a:rPr>
                        <a:t>Data Collection</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dirty="0">
                          <a:effectLst/>
                          <a:latin typeface="Times New Roman" panose="02020603050405020304" pitchFamily="18" charset="0"/>
                          <a:cs typeface="Times New Roman" panose="02020603050405020304" pitchFamily="18" charset="0"/>
                        </a:rPr>
                        <a:t>Travel &amp; Testing</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dirty="0">
                          <a:effectLst/>
                          <a:latin typeface="Times New Roman" panose="02020603050405020304" pitchFamily="18" charset="0"/>
                          <a:cs typeface="Times New Roman" panose="02020603050405020304" pitchFamily="18" charset="0"/>
                        </a:rPr>
                        <a:t>10</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dirty="0">
                          <a:effectLst/>
                          <a:latin typeface="Times New Roman" panose="02020603050405020304" pitchFamily="18" charset="0"/>
                          <a:cs typeface="Times New Roman" panose="02020603050405020304" pitchFamily="18" charset="0"/>
                        </a:rPr>
                        <a:t>5,000</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dirty="0">
                          <a:effectLst/>
                          <a:latin typeface="Times New Roman" panose="02020603050405020304" pitchFamily="18" charset="0"/>
                          <a:cs typeface="Times New Roman" panose="02020603050405020304" pitchFamily="18" charset="0"/>
                        </a:rPr>
                        <a:t>12</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dirty="0">
                          <a:effectLst/>
                          <a:latin typeface="Times New Roman" panose="02020603050405020304" pitchFamily="18" charset="0"/>
                          <a:cs typeface="Times New Roman" panose="02020603050405020304" pitchFamily="18" charset="0"/>
                        </a:rPr>
                        <a:t>50,000</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r>
              <a:tr h="654271">
                <a:tc>
                  <a:txBody>
                    <a:bodyPr/>
                    <a:lstStyle/>
                    <a:p>
                      <a:pPr algn="ctr" rtl="0" fontAlgn="b"/>
                      <a:r>
                        <a:rPr lang="en-US" sz="2000" dirty="0">
                          <a:effectLst/>
                          <a:latin typeface="Times New Roman" panose="02020603050405020304" pitchFamily="18" charset="0"/>
                          <a:cs typeface="Times New Roman" panose="02020603050405020304" pitchFamily="18" charset="0"/>
                        </a:rPr>
                        <a:t>02</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dirty="0">
                          <a:effectLst/>
                          <a:latin typeface="Times New Roman" panose="02020603050405020304" pitchFamily="18" charset="0"/>
                          <a:cs typeface="Times New Roman" panose="02020603050405020304" pitchFamily="18" charset="0"/>
                        </a:rPr>
                        <a:t>Blockchain Setup</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dirty="0">
                          <a:effectLst/>
                          <a:latin typeface="Times New Roman" panose="02020603050405020304" pitchFamily="18" charset="0"/>
                          <a:cs typeface="Times New Roman" panose="02020603050405020304" pitchFamily="18" charset="0"/>
                        </a:rPr>
                        <a:t>Cloud-based blockchain nodes (AWS / Azure)</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dirty="0">
                          <a:effectLst/>
                          <a:latin typeface="Times New Roman" panose="02020603050405020304" pitchFamily="18" charset="0"/>
                          <a:cs typeface="Times New Roman" panose="02020603050405020304" pitchFamily="18" charset="0"/>
                        </a:rPr>
                        <a:t>12</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a:effectLst/>
                          <a:latin typeface="Times New Roman" panose="02020603050405020304" pitchFamily="18" charset="0"/>
                          <a:cs typeface="Times New Roman" panose="02020603050405020304" pitchFamily="18" charset="0"/>
                        </a:rPr>
                        <a:t>10,000</a:t>
                      </a:r>
                      <a:endParaRPr lang="en-US" sz="200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a:effectLst/>
                          <a:latin typeface="Times New Roman" panose="02020603050405020304" pitchFamily="18" charset="0"/>
                          <a:cs typeface="Times New Roman" panose="02020603050405020304" pitchFamily="18" charset="0"/>
                        </a:rPr>
                        <a:t>12</a:t>
                      </a:r>
                      <a:endParaRPr lang="en-US" sz="200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a:effectLst/>
                          <a:latin typeface="Times New Roman" panose="02020603050405020304" pitchFamily="18" charset="0"/>
                          <a:cs typeface="Times New Roman" panose="02020603050405020304" pitchFamily="18" charset="0"/>
                        </a:rPr>
                        <a:t>1,20,000</a:t>
                      </a:r>
                      <a:endParaRPr lang="en-US" sz="2000">
                        <a:effectLst/>
                        <a:latin typeface="Times New Roman" panose="02020603050405020304" pitchFamily="18" charset="0"/>
                        <a:cs typeface="Times New Roman" panose="02020603050405020304" pitchFamily="18" charset="0"/>
                      </a:endParaRPr>
                    </a:p>
                  </a:txBody>
                  <a:tcPr marL="28575" marR="28575" marT="19050" marB="19050" anchor="ctr"/>
                </a:tc>
              </a:tr>
              <a:tr h="429994">
                <a:tc>
                  <a:txBody>
                    <a:bodyPr/>
                    <a:lstStyle/>
                    <a:p>
                      <a:pPr algn="ctr" rtl="0" fontAlgn="b"/>
                      <a:r>
                        <a:rPr lang="en-US" sz="2000" dirty="0">
                          <a:effectLst/>
                          <a:latin typeface="Times New Roman" panose="02020603050405020304" pitchFamily="18" charset="0"/>
                          <a:cs typeface="Times New Roman" panose="02020603050405020304" pitchFamily="18" charset="0"/>
                        </a:rPr>
                        <a:t>03</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a:effectLst/>
                          <a:latin typeface="Times New Roman" panose="02020603050405020304" pitchFamily="18" charset="0"/>
                          <a:cs typeface="Times New Roman" panose="02020603050405020304" pitchFamily="18" charset="0"/>
                        </a:rPr>
                        <a:t>Hardware</a:t>
                      </a:r>
                      <a:endParaRPr lang="en-US" sz="200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dirty="0">
                          <a:effectLst/>
                          <a:latin typeface="Times New Roman" panose="02020603050405020304" pitchFamily="18" charset="0"/>
                          <a:cs typeface="Times New Roman" panose="02020603050405020304" pitchFamily="18" charset="0"/>
                        </a:rPr>
                        <a:t>Laptop &amp; IoT Devices</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dirty="0">
                          <a:effectLst/>
                          <a:latin typeface="Times New Roman" panose="02020603050405020304" pitchFamily="18" charset="0"/>
                          <a:cs typeface="Times New Roman" panose="02020603050405020304" pitchFamily="18" charset="0"/>
                        </a:rPr>
                        <a:t>2</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a:effectLst/>
                          <a:latin typeface="Times New Roman" panose="02020603050405020304" pitchFamily="18" charset="0"/>
                          <a:cs typeface="Times New Roman" panose="02020603050405020304" pitchFamily="18" charset="0"/>
                        </a:rPr>
                        <a:t>80,000</a:t>
                      </a:r>
                      <a:endParaRPr lang="en-US" sz="200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a:effectLst/>
                          <a:latin typeface="Times New Roman" panose="02020603050405020304" pitchFamily="18" charset="0"/>
                          <a:cs typeface="Times New Roman" panose="02020603050405020304" pitchFamily="18" charset="0"/>
                        </a:rPr>
                        <a:t>------</a:t>
                      </a:r>
                      <a:endParaRPr lang="en-US" sz="200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a:effectLst/>
                          <a:latin typeface="Times New Roman" panose="02020603050405020304" pitchFamily="18" charset="0"/>
                          <a:cs typeface="Times New Roman" panose="02020603050405020304" pitchFamily="18" charset="0"/>
                        </a:rPr>
                        <a:t>1,60,000</a:t>
                      </a:r>
                      <a:endParaRPr lang="en-US" sz="2000">
                        <a:effectLst/>
                        <a:latin typeface="Times New Roman" panose="02020603050405020304" pitchFamily="18" charset="0"/>
                        <a:cs typeface="Times New Roman" panose="02020603050405020304" pitchFamily="18" charset="0"/>
                      </a:endParaRPr>
                    </a:p>
                  </a:txBody>
                  <a:tcPr marL="28575" marR="28575" marT="19050" marB="19050" anchor="ctr"/>
                </a:tc>
              </a:tr>
              <a:tr h="438150">
                <a:tc>
                  <a:txBody>
                    <a:bodyPr/>
                    <a:lstStyle/>
                    <a:p>
                      <a:pPr algn="ctr" rtl="0" fontAlgn="b"/>
                      <a:r>
                        <a:rPr lang="en-US" sz="2000" dirty="0">
                          <a:effectLst/>
                          <a:latin typeface="Times New Roman" panose="02020603050405020304" pitchFamily="18" charset="0"/>
                          <a:cs typeface="Times New Roman" panose="02020603050405020304" pitchFamily="18" charset="0"/>
                        </a:rPr>
                        <a:t>04</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a:effectLst/>
                          <a:latin typeface="Times New Roman" panose="02020603050405020304" pitchFamily="18" charset="0"/>
                          <a:cs typeface="Times New Roman" panose="02020603050405020304" pitchFamily="18" charset="0"/>
                        </a:rPr>
                        <a:t>Publication</a:t>
                      </a:r>
                      <a:endParaRPr lang="en-US" sz="200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dirty="0">
                          <a:effectLst/>
                          <a:latin typeface="Times New Roman" panose="02020603050405020304" pitchFamily="18" charset="0"/>
                          <a:cs typeface="Times New Roman" panose="02020603050405020304" pitchFamily="18" charset="0"/>
                        </a:rPr>
                        <a:t>Conference / Journal Fees</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dirty="0">
                          <a:effectLst/>
                          <a:latin typeface="Times New Roman" panose="02020603050405020304" pitchFamily="18" charset="0"/>
                          <a:cs typeface="Times New Roman" panose="02020603050405020304" pitchFamily="18" charset="0"/>
                        </a:rPr>
                        <a:t>2</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dirty="0">
                          <a:effectLst/>
                          <a:latin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a:effectLst/>
                          <a:latin typeface="Times New Roman" panose="02020603050405020304" pitchFamily="18" charset="0"/>
                          <a:cs typeface="Times New Roman" panose="02020603050405020304" pitchFamily="18" charset="0"/>
                        </a:rPr>
                        <a:t>------</a:t>
                      </a:r>
                      <a:endParaRPr lang="en-US" sz="200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a:effectLst/>
                          <a:latin typeface="Times New Roman" panose="02020603050405020304" pitchFamily="18" charset="0"/>
                          <a:cs typeface="Times New Roman" panose="02020603050405020304" pitchFamily="18" charset="0"/>
                        </a:rPr>
                        <a:t>1,00,000</a:t>
                      </a:r>
                      <a:endParaRPr lang="en-US" sz="2000">
                        <a:effectLst/>
                        <a:latin typeface="Times New Roman" panose="02020603050405020304" pitchFamily="18" charset="0"/>
                        <a:cs typeface="Times New Roman" panose="02020603050405020304" pitchFamily="18" charset="0"/>
                      </a:endParaRPr>
                    </a:p>
                  </a:txBody>
                  <a:tcPr marL="28575" marR="28575" marT="19050" marB="19050" anchor="ctr"/>
                </a:tc>
              </a:tr>
              <a:tr h="466725">
                <a:tc>
                  <a:txBody>
                    <a:bodyPr/>
                    <a:lstStyle/>
                    <a:p>
                      <a:pPr algn="ctr" rtl="0" fontAlgn="b"/>
                      <a:r>
                        <a:rPr lang="en-US" sz="2000" dirty="0">
                          <a:effectLst/>
                          <a:latin typeface="Times New Roman" panose="02020603050405020304" pitchFamily="18" charset="0"/>
                          <a:cs typeface="Times New Roman" panose="02020603050405020304" pitchFamily="18" charset="0"/>
                        </a:rPr>
                        <a:t>05</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a:effectLst/>
                          <a:latin typeface="Times New Roman" panose="02020603050405020304" pitchFamily="18" charset="0"/>
                          <a:cs typeface="Times New Roman" panose="02020603050405020304" pitchFamily="18" charset="0"/>
                        </a:rPr>
                        <a:t>Software Tools</a:t>
                      </a:r>
                      <a:endParaRPr lang="en-US" sz="200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dirty="0">
                          <a:effectLst/>
                          <a:latin typeface="Times New Roman" panose="02020603050405020304" pitchFamily="18" charset="0"/>
                          <a:cs typeface="Times New Roman" panose="02020603050405020304" pitchFamily="18" charset="0"/>
                        </a:rPr>
                        <a:t>Dev Tools ( </a:t>
                      </a:r>
                      <a:r>
                        <a:rPr lang="en-US" sz="2000" dirty="0" err="1">
                          <a:effectLst/>
                          <a:latin typeface="Times New Roman" panose="02020603050405020304" pitchFamily="18" charset="0"/>
                          <a:cs typeface="Times New Roman" panose="02020603050405020304" pitchFamily="18" charset="0"/>
                        </a:rPr>
                        <a:t>Colab</a:t>
                      </a:r>
                      <a:r>
                        <a:rPr lang="en-US" sz="2000" dirty="0">
                          <a:effectLst/>
                          <a:latin typeface="Times New Roman" panose="02020603050405020304" pitchFamily="18" charset="0"/>
                          <a:cs typeface="Times New Roman" panose="02020603050405020304" pitchFamily="18" charset="0"/>
                        </a:rPr>
                        <a:t> Pro )</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a:effectLst/>
                          <a:latin typeface="Times New Roman" panose="02020603050405020304" pitchFamily="18" charset="0"/>
                          <a:cs typeface="Times New Roman" panose="02020603050405020304" pitchFamily="18" charset="0"/>
                        </a:rPr>
                        <a:t>12</a:t>
                      </a:r>
                      <a:endParaRPr lang="en-US" sz="200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a:effectLst/>
                          <a:latin typeface="Times New Roman" panose="02020603050405020304" pitchFamily="18" charset="0"/>
                          <a:cs typeface="Times New Roman" panose="02020603050405020304" pitchFamily="18" charset="0"/>
                        </a:rPr>
                        <a:t>1,500</a:t>
                      </a:r>
                      <a:endParaRPr lang="en-US" sz="200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dirty="0">
                          <a:effectLst/>
                          <a:latin typeface="Times New Roman" panose="02020603050405020304" pitchFamily="18" charset="0"/>
                          <a:cs typeface="Times New Roman" panose="02020603050405020304" pitchFamily="18" charset="0"/>
                        </a:rPr>
                        <a:t>12</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a:effectLst/>
                          <a:latin typeface="Times New Roman" panose="02020603050405020304" pitchFamily="18" charset="0"/>
                          <a:cs typeface="Times New Roman" panose="02020603050405020304" pitchFamily="18" charset="0"/>
                        </a:rPr>
                        <a:t>18,000</a:t>
                      </a:r>
                      <a:endParaRPr lang="en-US" sz="2000">
                        <a:effectLst/>
                        <a:latin typeface="Times New Roman" panose="02020603050405020304" pitchFamily="18" charset="0"/>
                        <a:cs typeface="Times New Roman" panose="02020603050405020304" pitchFamily="18" charset="0"/>
                      </a:endParaRPr>
                    </a:p>
                  </a:txBody>
                  <a:tcPr marL="28575" marR="28575" marT="19050" marB="19050" anchor="ctr"/>
                </a:tc>
              </a:tr>
              <a:tr h="598490">
                <a:tc>
                  <a:txBody>
                    <a:bodyPr/>
                    <a:lstStyle/>
                    <a:p>
                      <a:pPr algn="ctr" rtl="0" fontAlgn="b"/>
                      <a:r>
                        <a:rPr lang="en-US" sz="2000" dirty="0">
                          <a:effectLst/>
                          <a:latin typeface="Times New Roman" panose="02020603050405020304" pitchFamily="18" charset="0"/>
                          <a:cs typeface="Times New Roman" panose="02020603050405020304" pitchFamily="18" charset="0"/>
                        </a:rPr>
                        <a:t>06</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a:effectLst/>
                          <a:latin typeface="Times New Roman" panose="02020603050405020304" pitchFamily="18" charset="0"/>
                          <a:cs typeface="Times New Roman" panose="02020603050405020304" pitchFamily="18" charset="0"/>
                        </a:rPr>
                        <a:t>Hosting &amp; Domain</a:t>
                      </a:r>
                      <a:endParaRPr lang="en-US" sz="200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dirty="0">
                          <a:effectLst/>
                          <a:latin typeface="Times New Roman" panose="02020603050405020304" pitchFamily="18" charset="0"/>
                          <a:cs typeface="Times New Roman" panose="02020603050405020304" pitchFamily="18" charset="0"/>
                        </a:rPr>
                        <a:t>Hosting for certificate verification portal</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a:effectLst/>
                          <a:latin typeface="Times New Roman" panose="02020603050405020304" pitchFamily="18" charset="0"/>
                          <a:cs typeface="Times New Roman" panose="02020603050405020304" pitchFamily="18" charset="0"/>
                        </a:rPr>
                        <a:t>1</a:t>
                      </a:r>
                      <a:endParaRPr lang="en-US" sz="200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a:effectLst/>
                          <a:latin typeface="Times New Roman" panose="02020603050405020304" pitchFamily="18" charset="0"/>
                          <a:cs typeface="Times New Roman" panose="02020603050405020304" pitchFamily="18" charset="0"/>
                        </a:rPr>
                        <a:t>12,000</a:t>
                      </a:r>
                      <a:endParaRPr lang="en-US" sz="200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dirty="0">
                          <a:effectLst/>
                          <a:latin typeface="Times New Roman" panose="02020603050405020304" pitchFamily="18" charset="0"/>
                          <a:cs typeface="Times New Roman" panose="02020603050405020304" pitchFamily="18" charset="0"/>
                        </a:rPr>
                        <a:t>12</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dirty="0">
                          <a:effectLst/>
                          <a:latin typeface="Times New Roman" panose="02020603050405020304" pitchFamily="18" charset="0"/>
                          <a:cs typeface="Times New Roman" panose="02020603050405020304" pitchFamily="18" charset="0"/>
                        </a:rPr>
                        <a:t>12,000</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r>
              <a:tr h="447675">
                <a:tc>
                  <a:txBody>
                    <a:bodyPr/>
                    <a:lstStyle/>
                    <a:p>
                      <a:pPr algn="ctr" rtl="0" fontAlgn="b"/>
                      <a:r>
                        <a:rPr lang="en-US" sz="2000" dirty="0">
                          <a:effectLst/>
                          <a:latin typeface="Times New Roman" panose="02020603050405020304" pitchFamily="18" charset="0"/>
                          <a:cs typeface="Times New Roman" panose="02020603050405020304" pitchFamily="18" charset="0"/>
                        </a:rPr>
                        <a:t>07</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dirty="0">
                          <a:effectLst/>
                          <a:latin typeface="Times New Roman" panose="02020603050405020304" pitchFamily="18" charset="0"/>
                          <a:cs typeface="Times New Roman" panose="02020603050405020304" pitchFamily="18" charset="0"/>
                        </a:rPr>
                        <a:t>Miscellaneous</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dirty="0">
                          <a:effectLst/>
                          <a:latin typeface="Times New Roman" panose="02020603050405020304" pitchFamily="18" charset="0"/>
                          <a:cs typeface="Times New Roman" panose="02020603050405020304" pitchFamily="18" charset="0"/>
                        </a:rPr>
                        <a:t>General Expenses (Print)</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a:effectLst/>
                          <a:latin typeface="Times New Roman" panose="02020603050405020304" pitchFamily="18" charset="0"/>
                          <a:cs typeface="Times New Roman" panose="02020603050405020304" pitchFamily="18" charset="0"/>
                        </a:rPr>
                        <a:t>--------</a:t>
                      </a:r>
                      <a:endParaRPr lang="en-US" sz="200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a:effectLst/>
                          <a:latin typeface="Times New Roman" panose="02020603050405020304" pitchFamily="18" charset="0"/>
                          <a:cs typeface="Times New Roman" panose="02020603050405020304" pitchFamily="18" charset="0"/>
                        </a:rPr>
                        <a:t>1,000</a:t>
                      </a:r>
                      <a:endParaRPr lang="en-US" sz="200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a:effectLst/>
                          <a:latin typeface="Times New Roman" panose="02020603050405020304" pitchFamily="18" charset="0"/>
                          <a:cs typeface="Times New Roman" panose="02020603050405020304" pitchFamily="18" charset="0"/>
                        </a:rPr>
                        <a:t>12</a:t>
                      </a:r>
                      <a:endParaRPr lang="en-US" sz="2000">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dirty="0">
                          <a:effectLst/>
                          <a:latin typeface="Times New Roman" panose="02020603050405020304" pitchFamily="18" charset="0"/>
                          <a:cs typeface="Times New Roman" panose="02020603050405020304" pitchFamily="18" charset="0"/>
                        </a:rPr>
                        <a:t>12,000</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r>
              <a:tr h="447675">
                <a:tc gridSpan="6">
                  <a:txBody>
                    <a:bodyPr/>
                    <a:lstStyle/>
                    <a:p>
                      <a:pPr algn="ctr" rtl="0" fontAlgn="b"/>
                      <a:r>
                        <a:rPr lang="en-US" sz="2000" b="1" dirty="0">
                          <a:effectLst/>
                          <a:latin typeface="Times New Roman" panose="02020603050405020304" pitchFamily="18" charset="0"/>
                          <a:cs typeface="Times New Roman" panose="02020603050405020304" pitchFamily="18" charset="0"/>
                        </a:rPr>
                        <a:t>Total</a:t>
                      </a:r>
                      <a:endParaRPr lang="en-US" sz="2000" b="1" dirty="0">
                        <a:effectLst/>
                        <a:latin typeface="Times New Roman" panose="02020603050405020304" pitchFamily="18" charset="0"/>
                        <a:cs typeface="Times New Roman" panose="02020603050405020304" pitchFamily="18" charset="0"/>
                      </a:endParaRPr>
                    </a:p>
                  </a:txBody>
                  <a:tcPr marL="28575" marR="28575" marT="19050" marB="19050" anchor="ctr"/>
                </a:tc>
                <a:tc hMerge="1">
                  <a:tcPr marL="28575" marR="28575" marT="19050" marB="19050" anchor="b"/>
                </a:tc>
                <a:tc hMerge="1">
                  <a:tcPr marL="28575" marR="28575" marT="19050" marB="19050" anchor="b"/>
                </a:tc>
                <a:tc hMerge="1">
                  <a:tcPr marL="28575" marR="28575" marT="19050" marB="19050" anchor="b"/>
                </a:tc>
                <a:tc hMerge="1">
                  <a:tcPr marL="28575" marR="28575" marT="19050" marB="19050" anchor="b"/>
                </a:tc>
                <a:tc hMerge="1">
                  <a:tcPr marL="28575" marR="28575" marT="19050" marB="19050" anchor="b"/>
                </a:tc>
                <a:tc>
                  <a:txBody>
                    <a:bodyPr/>
                    <a:lstStyle/>
                    <a:p>
                      <a:pPr algn="ctr" rtl="0" fontAlgn="b"/>
                      <a:r>
                        <a:rPr lang="en-US" sz="2000" dirty="0">
                          <a:latin typeface="Times New Roman" panose="02020603050405020304" pitchFamily="18" charset="0"/>
                          <a:cs typeface="Times New Roman" panose="02020603050405020304" pitchFamily="18" charset="0"/>
                        </a:rPr>
                        <a:t>4,72,000</a:t>
                      </a:r>
                      <a:endParaRPr lang="en-US" sz="2000" dirty="0">
                        <a:effectLst/>
                        <a:latin typeface="Times New Roman" panose="02020603050405020304" pitchFamily="18" charset="0"/>
                        <a:cs typeface="Times New Roman" panose="02020603050405020304" pitchFamily="18" charset="0"/>
                      </a:endParaRPr>
                    </a:p>
                  </a:txBody>
                  <a:tcPr marL="28575" marR="28575" marT="19050" marB="19050" anchor="ct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p:cNvSpPr txBox="1"/>
          <p:nvPr/>
        </p:nvSpPr>
        <p:spPr>
          <a:xfrm>
            <a:off x="1694254" y="1589681"/>
            <a:ext cx="4378925" cy="4124206"/>
          </a:xfrm>
          <a:prstGeom prst="rect">
            <a:avLst/>
          </a:prstGeom>
          <a:noFill/>
        </p:spPr>
        <p:txBody>
          <a:bodyPr wrap="square" rtlCol="0">
            <a:spAutoFit/>
          </a:bodyPr>
          <a:lstStyle/>
          <a:p>
            <a:pPr marL="457200" indent="-457200">
              <a:spcAft>
                <a:spcPts val="1200"/>
              </a:spcAft>
              <a:buFont typeface="Wingdings" panose="05000000000000000000" pitchFamily="2" charset="2"/>
              <a:buChar char="q"/>
            </a:pPr>
            <a:r>
              <a:rPr lang="en-GB" sz="2400" dirty="0">
                <a:latin typeface="Times New Roman" panose="02020603050405020304" pitchFamily="18" charset="0"/>
                <a:cs typeface="Times New Roman" panose="02020603050405020304" pitchFamily="18" charset="0"/>
                <a:sym typeface="Arial" panose="020B0604020202020204"/>
              </a:rPr>
              <a:t>Introduction</a:t>
            </a:r>
            <a:endParaRPr lang="en-GB" sz="2400" dirty="0">
              <a:latin typeface="Times New Roman" panose="02020603050405020304" pitchFamily="18" charset="0"/>
              <a:cs typeface="Times New Roman" panose="02020603050405020304" pitchFamily="18" charset="0"/>
              <a:sym typeface="Arial" panose="020B0604020202020204"/>
            </a:endParaRPr>
          </a:p>
          <a:p>
            <a:pPr marL="914400" lvl="1" indent="-457200">
              <a:spcAft>
                <a:spcPts val="1200"/>
              </a:spcAft>
              <a:buFont typeface="Wingdings" panose="05000000000000000000" pitchFamily="2" charset="2"/>
              <a:buChar char="q"/>
            </a:pPr>
            <a:r>
              <a:rPr lang="en-GB" sz="2400" dirty="0">
                <a:latin typeface="Times New Roman" panose="02020603050405020304" pitchFamily="18" charset="0"/>
                <a:cs typeface="Times New Roman" panose="02020603050405020304" pitchFamily="18" charset="0"/>
                <a:sym typeface="Arial" panose="020B0604020202020204"/>
              </a:rPr>
              <a:t>What is Blockchain?</a:t>
            </a:r>
            <a:endParaRPr lang="en-GB" sz="2400" dirty="0">
              <a:latin typeface="Times New Roman" panose="02020603050405020304" pitchFamily="18" charset="0"/>
              <a:cs typeface="Times New Roman" panose="02020603050405020304" pitchFamily="18" charset="0"/>
              <a:sym typeface="Arial" panose="020B0604020202020204"/>
            </a:endParaRPr>
          </a:p>
          <a:p>
            <a:pPr marL="914400" lvl="1" indent="-457200">
              <a:spcAft>
                <a:spcPts val="1200"/>
              </a:spcAft>
              <a:buFont typeface="Wingdings" panose="05000000000000000000" pitchFamily="2" charset="2"/>
              <a:buChar char="q"/>
            </a:pPr>
            <a:r>
              <a:rPr lang="en-GB" sz="2400" dirty="0">
                <a:latin typeface="Times New Roman" panose="02020603050405020304" pitchFamily="18" charset="0"/>
                <a:cs typeface="Times New Roman" panose="02020603050405020304" pitchFamily="18" charset="0"/>
                <a:sym typeface="Arial" panose="020B0604020202020204"/>
              </a:rPr>
              <a:t>Blockchain Block Process</a:t>
            </a:r>
            <a:endParaRPr lang="en-US" sz="2400" dirty="0">
              <a:latin typeface="Times New Roman" panose="02020603050405020304" pitchFamily="18" charset="0"/>
              <a:cs typeface="Times New Roman" panose="02020603050405020304" pitchFamily="18" charset="0"/>
            </a:endParaRPr>
          </a:p>
          <a:p>
            <a:pPr marL="457200" indent="-457200">
              <a:spcAft>
                <a:spcPts val="1200"/>
              </a:spcAft>
              <a:buFont typeface="Wingdings" panose="05000000000000000000" pitchFamily="2" charset="2"/>
              <a:buChar char="q"/>
            </a:pPr>
            <a:r>
              <a:rPr lang="en-GB" sz="2400" dirty="0">
                <a:latin typeface="Times New Roman" panose="02020603050405020304" pitchFamily="18" charset="0"/>
                <a:ea typeface="Arial" panose="020B0604020202020204"/>
                <a:cs typeface="Times New Roman" panose="02020603050405020304" pitchFamily="18" charset="0"/>
                <a:sym typeface="Arial" panose="020B0604020202020204"/>
              </a:rPr>
              <a:t>Problem Statement</a:t>
            </a:r>
            <a:endParaRPr lang="en-US" sz="2400" dirty="0">
              <a:latin typeface="Times New Roman" panose="02020603050405020304" pitchFamily="18" charset="0"/>
              <a:cs typeface="Times New Roman" panose="02020603050405020304" pitchFamily="18" charset="0"/>
            </a:endParaRPr>
          </a:p>
          <a:p>
            <a:pPr marL="457200" indent="-457200">
              <a:spcAft>
                <a:spcPts val="1200"/>
              </a:spcAf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Related Works</a:t>
            </a:r>
            <a:endParaRPr lang="en-US" sz="2400" dirty="0">
              <a:latin typeface="Times New Roman" panose="02020603050405020304" pitchFamily="18" charset="0"/>
              <a:cs typeface="Times New Roman" panose="02020603050405020304" pitchFamily="18" charset="0"/>
            </a:endParaRPr>
          </a:p>
          <a:p>
            <a:pPr marL="457200" indent="-457200">
              <a:spcAft>
                <a:spcPts val="1200"/>
              </a:spcAf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Motivation</a:t>
            </a:r>
            <a:endParaRPr lang="en-US" sz="2400" dirty="0">
              <a:latin typeface="Times New Roman" panose="02020603050405020304" pitchFamily="18" charset="0"/>
              <a:cs typeface="Times New Roman" panose="02020603050405020304" pitchFamily="18" charset="0"/>
            </a:endParaRPr>
          </a:p>
          <a:p>
            <a:pPr marL="457200" indent="-457200">
              <a:spcAft>
                <a:spcPts val="1200"/>
              </a:spcAf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Objective</a:t>
            </a:r>
            <a:endParaRPr lang="en-US" sz="2400" dirty="0">
              <a:latin typeface="Times New Roman" panose="02020603050405020304" pitchFamily="18" charset="0"/>
              <a:cs typeface="Times New Roman" panose="02020603050405020304" pitchFamily="18" charset="0"/>
            </a:endParaRPr>
          </a:p>
          <a:p>
            <a:pPr marL="457200" lvl="0" indent="-457200">
              <a:spcAft>
                <a:spcPts val="1200"/>
              </a:spcAft>
              <a:buFont typeface="Wingdings" panose="05000000000000000000" pitchFamily="2" charset="2"/>
              <a:buChar char="q"/>
            </a:pPr>
            <a:r>
              <a:rPr lang="en-GB" sz="2400" dirty="0">
                <a:solidFill>
                  <a:schemeClr val="dk1"/>
                </a:solidFill>
                <a:latin typeface="Times New Roman" panose="02020603050405020304" pitchFamily="18" charset="0"/>
                <a:ea typeface="Raleway"/>
                <a:cs typeface="Times New Roman" panose="02020603050405020304" pitchFamily="18" charset="0"/>
                <a:sym typeface="Raleway"/>
              </a:rPr>
              <a:t>Proposed </a:t>
            </a:r>
            <a:r>
              <a:rPr lang="en-US" sz="2400" dirty="0">
                <a:latin typeface="Times New Roman" panose="02020603050405020304" pitchFamily="18" charset="0"/>
                <a:cs typeface="Times New Roman" panose="02020603050405020304" pitchFamily="18" charset="0"/>
              </a:rPr>
              <a:t>Architecture</a:t>
            </a:r>
            <a:endParaRPr lang="en-US" sz="24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1474015" y="6046895"/>
            <a:ext cx="59871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01</a:t>
            </a:r>
            <a:endParaRPr lang="en-US" sz="2800" b="1" dirty="0">
              <a:latin typeface="Times New Roman" panose="02020603050405020304" pitchFamily="18" charset="0"/>
              <a:cs typeface="Times New Roman" panose="02020603050405020304" pitchFamily="18" charset="0"/>
            </a:endParaRPr>
          </a:p>
        </p:txBody>
      </p:sp>
      <p:pic>
        <p:nvPicPr>
          <p:cNvPr id="8" name="Graphic 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5068" y="303052"/>
            <a:ext cx="696190" cy="676390"/>
          </a:xfrm>
          <a:prstGeom prst="rect">
            <a:avLst/>
          </a:prstGeom>
        </p:spPr>
      </p:pic>
      <p:pic>
        <p:nvPicPr>
          <p:cNvPr id="9" name="Picture 8"/>
          <p:cNvPicPr>
            <a:picLocks noChangeAspect="1"/>
          </p:cNvPicPr>
          <p:nvPr/>
        </p:nvPicPr>
        <p:blipFill>
          <a:blip r:embed="rId3"/>
          <a:stretch>
            <a:fillRect/>
          </a:stretch>
        </p:blipFill>
        <p:spPr>
          <a:xfrm>
            <a:off x="11240742" y="352608"/>
            <a:ext cx="696190" cy="676390"/>
          </a:xfrm>
          <a:prstGeom prst="rect">
            <a:avLst/>
          </a:prstGeom>
        </p:spPr>
      </p:pic>
      <p:sp>
        <p:nvSpPr>
          <p:cNvPr id="10" name="TextBox 9"/>
          <p:cNvSpPr txBox="1"/>
          <p:nvPr/>
        </p:nvSpPr>
        <p:spPr>
          <a:xfrm>
            <a:off x="2522622" y="303052"/>
            <a:ext cx="7101115"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Table of Contents</a:t>
            </a:r>
            <a:endParaRPr lang="en-US" sz="4000" b="1"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6779509" y="1889020"/>
            <a:ext cx="3718237" cy="3600986"/>
          </a:xfrm>
          <a:prstGeom prst="rect">
            <a:avLst/>
          </a:prstGeom>
          <a:noFill/>
        </p:spPr>
        <p:txBody>
          <a:bodyPr wrap="square" rtlCol="0">
            <a:spAutoFit/>
          </a:bodyPr>
          <a:lstStyle/>
          <a:p>
            <a:pPr marL="457200" lvl="0" indent="-457200">
              <a:spcAft>
                <a:spcPts val="1200"/>
              </a:spcAf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Sequence Diagram</a:t>
            </a:r>
            <a:endParaRPr lang="en-US" sz="2400" dirty="0">
              <a:latin typeface="Times New Roman" panose="02020603050405020304" pitchFamily="18" charset="0"/>
              <a:cs typeface="Times New Roman" panose="02020603050405020304" pitchFamily="18" charset="0"/>
            </a:endParaRPr>
          </a:p>
          <a:p>
            <a:pPr marL="457200" lvl="0" indent="-457200">
              <a:spcAft>
                <a:spcPts val="1200"/>
              </a:spcAf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Methodology</a:t>
            </a:r>
            <a:endParaRPr lang="en-US" sz="2400" dirty="0">
              <a:latin typeface="Times New Roman" panose="02020603050405020304" pitchFamily="18" charset="0"/>
              <a:cs typeface="Times New Roman" panose="02020603050405020304" pitchFamily="18" charset="0"/>
            </a:endParaRPr>
          </a:p>
          <a:p>
            <a:pPr marL="457200" lvl="0" indent="-457200">
              <a:spcAft>
                <a:spcPts val="1200"/>
              </a:spcAf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Grant Chart</a:t>
            </a:r>
            <a:endParaRPr lang="en-US" sz="2400" dirty="0">
              <a:latin typeface="Times New Roman" panose="02020603050405020304" pitchFamily="18" charset="0"/>
              <a:cs typeface="Times New Roman" panose="02020603050405020304" pitchFamily="18" charset="0"/>
            </a:endParaRPr>
          </a:p>
          <a:p>
            <a:pPr marL="457200" lvl="0" indent="-457200">
              <a:spcAft>
                <a:spcPts val="1200"/>
              </a:spcAf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Budget Plan</a:t>
            </a:r>
            <a:endParaRPr lang="en-US" sz="2400" dirty="0">
              <a:latin typeface="Times New Roman" panose="02020603050405020304" pitchFamily="18" charset="0"/>
              <a:cs typeface="Times New Roman" panose="02020603050405020304" pitchFamily="18" charset="0"/>
            </a:endParaRPr>
          </a:p>
          <a:p>
            <a:pPr marL="457200" lvl="0" indent="-457200">
              <a:spcAft>
                <a:spcPts val="1200"/>
              </a:spcAf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Implementation</a:t>
            </a:r>
            <a:endParaRPr lang="en-US" sz="2400" dirty="0">
              <a:latin typeface="Times New Roman" panose="02020603050405020304" pitchFamily="18" charset="0"/>
              <a:cs typeface="Times New Roman" panose="02020603050405020304" pitchFamily="18" charset="0"/>
            </a:endParaRPr>
          </a:p>
          <a:p>
            <a:pPr marL="457200" indent="-457200">
              <a:spcAft>
                <a:spcPts val="1200"/>
              </a:spcAf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Conclusion</a:t>
            </a:r>
            <a:endParaRPr lang="en-US" sz="2400" dirty="0">
              <a:latin typeface="Times New Roman" panose="02020603050405020304" pitchFamily="18" charset="0"/>
              <a:cs typeface="Times New Roman" panose="02020603050405020304" pitchFamily="18" charset="0"/>
            </a:endParaRPr>
          </a:p>
          <a:p>
            <a:pPr marL="457200" indent="-457200">
              <a:spcAft>
                <a:spcPts val="1200"/>
              </a:spcAf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Reference</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p:cNvSpPr txBox="1"/>
          <p:nvPr/>
        </p:nvSpPr>
        <p:spPr>
          <a:xfrm>
            <a:off x="2545442" y="338196"/>
            <a:ext cx="7101115"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Implementation (1/2)</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152346" y="1028998"/>
            <a:ext cx="9958478" cy="2985433"/>
          </a:xfrm>
          <a:prstGeom prst="rect">
            <a:avLst/>
          </a:prstGeom>
          <a:noFill/>
        </p:spPr>
        <p:txBody>
          <a:bodyPr wrap="square" rtlCol="0">
            <a:spAutoFit/>
          </a:bodyPr>
          <a:lstStyle/>
          <a:p>
            <a:pPr marL="514350" indent="-514350">
              <a:spcAft>
                <a:spcPts val="600"/>
              </a:spcAft>
              <a:buFont typeface="+mj-lt"/>
              <a:buAutoNum type="romanLcPeriod"/>
            </a:pPr>
            <a:r>
              <a:rPr lang="en-US" sz="2400" b="1" dirty="0">
                <a:latin typeface="Times New Roman" panose="02020603050405020304" pitchFamily="18" charset="0"/>
                <a:cs typeface="Times New Roman" panose="02020603050405020304" pitchFamily="18" charset="0"/>
              </a:rPr>
              <a:t>Initialize Blockchain: </a:t>
            </a:r>
            <a:r>
              <a:rPr lang="en-US" sz="2400" dirty="0">
                <a:latin typeface="Times New Roman" panose="02020603050405020304" pitchFamily="18" charset="0"/>
                <a:cs typeface="Times New Roman" panose="02020603050405020304" pitchFamily="18" charset="0"/>
              </a:rPr>
              <a:t>Load or create blockchain.</a:t>
            </a:r>
            <a:endParaRPr lang="en-US" sz="2400" dirty="0">
              <a:latin typeface="Times New Roman" panose="02020603050405020304" pitchFamily="18" charset="0"/>
              <a:cs typeface="Times New Roman" panose="02020603050405020304" pitchFamily="18" charset="0"/>
            </a:endParaRPr>
          </a:p>
          <a:p>
            <a:pPr marL="514350" indent="-514350">
              <a:spcAft>
                <a:spcPts val="600"/>
              </a:spcAft>
              <a:buFont typeface="+mj-lt"/>
              <a:buAutoNum type="romanLcPeriod"/>
            </a:pPr>
            <a:r>
              <a:rPr lang="en-US" sz="2400" b="1" dirty="0">
                <a:latin typeface="Times New Roman" panose="02020603050405020304" pitchFamily="18" charset="0"/>
                <a:cs typeface="Times New Roman" panose="02020603050405020304" pitchFamily="18" charset="0"/>
              </a:rPr>
              <a:t>Save Certificate: </a:t>
            </a:r>
            <a:r>
              <a:rPr lang="en-US" sz="2400" dirty="0">
                <a:latin typeface="Times New Roman" panose="02020603050405020304" pitchFamily="18" charset="0"/>
                <a:cs typeface="Times New Roman" panose="02020603050405020304" pitchFamily="18" charset="0"/>
              </a:rPr>
              <a:t>User selects file, generates digital signature, adds data to blockchain, and mines a block.</a:t>
            </a:r>
            <a:endParaRPr lang="en-US" sz="2400" dirty="0">
              <a:latin typeface="Times New Roman" panose="02020603050405020304" pitchFamily="18" charset="0"/>
              <a:cs typeface="Times New Roman" panose="02020603050405020304" pitchFamily="18" charset="0"/>
            </a:endParaRPr>
          </a:p>
          <a:p>
            <a:pPr marL="514350" indent="-514350">
              <a:spcAft>
                <a:spcPts val="600"/>
              </a:spcAft>
              <a:buFont typeface="+mj-lt"/>
              <a:buAutoNum type="romanLcPeriod"/>
            </a:pPr>
            <a:r>
              <a:rPr lang="en-US" sz="2400" b="1" dirty="0">
                <a:latin typeface="Times New Roman" panose="02020603050405020304" pitchFamily="18" charset="0"/>
                <a:cs typeface="Times New Roman" panose="02020603050405020304" pitchFamily="18" charset="0"/>
              </a:rPr>
              <a:t>Verification Certificate: </a:t>
            </a:r>
            <a:r>
              <a:rPr lang="en-US" sz="2400" dirty="0">
                <a:latin typeface="Times New Roman" panose="02020603050405020304" pitchFamily="18" charset="0"/>
                <a:cs typeface="Times New Roman" panose="02020603050405020304" pitchFamily="18" charset="0"/>
              </a:rPr>
              <a:t>User selects file, checks its signature against blockchain, and displays result.</a:t>
            </a:r>
            <a:endParaRPr lang="en-US" sz="2400" dirty="0">
              <a:latin typeface="Times New Roman" panose="02020603050405020304" pitchFamily="18" charset="0"/>
              <a:cs typeface="Times New Roman" panose="02020603050405020304" pitchFamily="18" charset="0"/>
            </a:endParaRPr>
          </a:p>
          <a:p>
            <a:pPr marL="514350" indent="-514350">
              <a:spcAft>
                <a:spcPts val="600"/>
              </a:spcAft>
              <a:buFont typeface="+mj-lt"/>
              <a:buAutoNum type="romanLcPeriod"/>
            </a:pPr>
            <a:r>
              <a:rPr lang="en-US" sz="2400" b="1" dirty="0">
                <a:latin typeface="Times New Roman" panose="02020603050405020304" pitchFamily="18" charset="0"/>
                <a:cs typeface="Times New Roman" panose="02020603050405020304" pitchFamily="18" charset="0"/>
              </a:rPr>
              <a:t>Proof of Work: </a:t>
            </a:r>
            <a:r>
              <a:rPr lang="en-US" sz="2400" dirty="0">
                <a:latin typeface="Times New Roman" panose="02020603050405020304" pitchFamily="18" charset="0"/>
                <a:cs typeface="Times New Roman" panose="02020603050405020304" pitchFamily="18" charset="0"/>
              </a:rPr>
              <a:t>Adjust nonce to meet difficulty in hashing.</a:t>
            </a:r>
            <a:endParaRPr lang="en-US" sz="2400" dirty="0">
              <a:latin typeface="Times New Roman" panose="02020603050405020304" pitchFamily="18" charset="0"/>
              <a:cs typeface="Times New Roman" panose="02020603050405020304" pitchFamily="18" charset="0"/>
            </a:endParaRPr>
          </a:p>
          <a:p>
            <a:pPr marL="514350" indent="-514350">
              <a:spcAft>
                <a:spcPts val="600"/>
              </a:spcAft>
              <a:buFont typeface="+mj-lt"/>
              <a:buAutoNum type="romanLcPeriod"/>
            </a:pPr>
            <a:r>
              <a:rPr lang="en-US" sz="2400" b="1" dirty="0">
                <a:latin typeface="Times New Roman" panose="02020603050405020304" pitchFamily="18" charset="0"/>
                <a:cs typeface="Times New Roman" panose="02020603050405020304" pitchFamily="18" charset="0"/>
              </a:rPr>
              <a:t>Exit: </a:t>
            </a:r>
            <a:r>
              <a:rPr lang="en-US" sz="2400" dirty="0">
                <a:latin typeface="Times New Roman" panose="02020603050405020304" pitchFamily="18" charset="0"/>
                <a:cs typeface="Times New Roman" panose="02020603050405020304" pitchFamily="18" charset="0"/>
              </a:rPr>
              <a:t>Close the app.</a:t>
            </a:r>
            <a:endParaRPr lang="en-US" sz="24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1474015" y="6046895"/>
            <a:ext cx="59871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18</a:t>
            </a:r>
            <a:endParaRPr lang="en-US" sz="2800" b="1" dirty="0">
              <a:latin typeface="Times New Roman" panose="02020603050405020304" pitchFamily="18" charset="0"/>
              <a:cs typeface="Times New Roman" panose="02020603050405020304" pitchFamily="18" charset="0"/>
            </a:endParaRPr>
          </a:p>
        </p:txBody>
      </p:sp>
      <p:pic>
        <p:nvPicPr>
          <p:cNvPr id="9" name="Graphic 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5068" y="303052"/>
            <a:ext cx="696190" cy="676390"/>
          </a:xfrm>
          <a:prstGeom prst="rect">
            <a:avLst/>
          </a:prstGeom>
        </p:spPr>
      </p:pic>
      <p:pic>
        <p:nvPicPr>
          <p:cNvPr id="10" name="Picture 9"/>
          <p:cNvPicPr>
            <a:picLocks noChangeAspect="1"/>
          </p:cNvPicPr>
          <p:nvPr/>
        </p:nvPicPr>
        <p:blipFill>
          <a:blip r:embed="rId3"/>
          <a:stretch>
            <a:fillRect/>
          </a:stretch>
        </p:blipFill>
        <p:spPr>
          <a:xfrm>
            <a:off x="11240742" y="352608"/>
            <a:ext cx="696190" cy="676390"/>
          </a:xfrm>
          <a:prstGeom prst="rect">
            <a:avLst/>
          </a:prstGeom>
        </p:spPr>
      </p:pic>
      <p:graphicFrame>
        <p:nvGraphicFramePr>
          <p:cNvPr id="2" name="Table 6"/>
          <p:cNvGraphicFramePr>
            <a:graphicFrameLocks noGrp="1"/>
          </p:cNvGraphicFramePr>
          <p:nvPr/>
        </p:nvGraphicFramePr>
        <p:xfrm>
          <a:off x="2871786" y="4138554"/>
          <a:ext cx="6448426" cy="2072640"/>
        </p:xfrm>
        <a:graphic>
          <a:graphicData uri="http://schemas.openxmlformats.org/drawingml/2006/table">
            <a:tbl>
              <a:tblPr firstRow="1" bandRow="1">
                <a:tableStyleId>{8799B23B-EC83-4686-B30A-512413B5E67A}</a:tableStyleId>
              </a:tblPr>
              <a:tblGrid>
                <a:gridCol w="3224213"/>
                <a:gridCol w="3224213"/>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2400" dirty="0">
                          <a:solidFill>
                            <a:schemeClr val="bg1"/>
                          </a:solidFill>
                          <a:latin typeface="Times New Roman" panose="02020603050405020304" pitchFamily="18" charset="0"/>
                          <a:cs typeface="Times New Roman" panose="02020603050405020304" pitchFamily="18" charset="0"/>
                        </a:rPr>
                        <a:t>Tools: </a:t>
                      </a:r>
                      <a:endParaRPr lang="en-US" sz="2400" b="1" dirty="0">
                        <a:solidFill>
                          <a:schemeClr val="bg1"/>
                        </a:solidFill>
                        <a:latin typeface="Times New Roman" panose="02020603050405020304" pitchFamily="18" charset="0"/>
                        <a:cs typeface="Times New Roman" panose="02020603050405020304" pitchFamily="18" charset="0"/>
                      </a:endParaRPr>
                    </a:p>
                  </a:txBody>
                  <a:tcPr>
                    <a:solidFill>
                      <a:schemeClr val="accent1">
                        <a:lumMod val="50000"/>
                      </a:schemeClr>
                    </a:solidFill>
                  </a:tcPr>
                </a:tc>
                <a:tc>
                  <a:txBody>
                    <a:bodyPr/>
                    <a:lstStyle/>
                    <a:p>
                      <a:pPr algn="ctr" rtl="0" fontAlgn="b"/>
                      <a:r>
                        <a:rPr lang="en-US" sz="2400" dirty="0">
                          <a:solidFill>
                            <a:schemeClr val="bg1"/>
                          </a:solidFill>
                          <a:effectLst/>
                          <a:latin typeface="Times New Roman" panose="02020603050405020304" pitchFamily="18" charset="0"/>
                          <a:cs typeface="Times New Roman" panose="02020603050405020304" pitchFamily="18" charset="0"/>
                        </a:rPr>
                        <a:t>Techniques:</a:t>
                      </a:r>
                      <a:endParaRPr lang="en-US" sz="2400" b="1" dirty="0">
                        <a:solidFill>
                          <a:schemeClr val="bg1"/>
                        </a:solidFill>
                        <a:effectLst/>
                        <a:latin typeface="Times New Roman" panose="02020603050405020304" pitchFamily="18" charset="0"/>
                        <a:cs typeface="Times New Roman" panose="02020603050405020304" pitchFamily="18" charset="0"/>
                      </a:endParaRPr>
                    </a:p>
                  </a:txBody>
                  <a:tcPr marL="28575" marR="28575" marT="19050" marB="19050" anchor="b">
                    <a:solidFill>
                      <a:schemeClr val="accent1">
                        <a:lumMod val="50000"/>
                      </a:schemeClr>
                    </a:solidFill>
                  </a:tcPr>
                </a:tc>
              </a:tr>
              <a:tr h="370840">
                <a:tc>
                  <a:txBody>
                    <a:bodyPr/>
                    <a:lstStyle/>
                    <a:p>
                      <a:pPr algn="ctr" rtl="0" fontAlgn="b"/>
                      <a:r>
                        <a:rPr lang="en-US" sz="2400">
                          <a:effectLst/>
                          <a:latin typeface="Times New Roman" panose="02020603050405020304" pitchFamily="18" charset="0"/>
                          <a:cs typeface="Times New Roman" panose="02020603050405020304" pitchFamily="18" charset="0"/>
                        </a:rPr>
                        <a:t>Python language</a:t>
                      </a:r>
                      <a:endParaRPr lang="en-US" sz="2400" b="0">
                        <a:solidFill>
                          <a:schemeClr val="tx1"/>
                        </a:solidFill>
                        <a:effectLst/>
                        <a:latin typeface="Times New Roman" panose="02020603050405020304" pitchFamily="18" charset="0"/>
                        <a:cs typeface="Times New Roman" panose="02020603050405020304" pitchFamily="18" charset="0"/>
                      </a:endParaRPr>
                    </a:p>
                  </a:txBody>
                  <a:tcPr marL="28575" marR="28575" marT="19050" marB="19050" anchor="b"/>
                </a:tc>
                <a:tc>
                  <a:txBody>
                    <a:bodyPr/>
                    <a:lstStyle/>
                    <a:p>
                      <a:pPr algn="ctr" rtl="0" fontAlgn="b"/>
                      <a:r>
                        <a:rPr lang="en-US" sz="2400" dirty="0">
                          <a:effectLst/>
                          <a:latin typeface="Times New Roman" panose="02020603050405020304" pitchFamily="18" charset="0"/>
                          <a:cs typeface="Times New Roman" panose="02020603050405020304" pitchFamily="18" charset="0"/>
                        </a:rPr>
                        <a:t>Blockchain</a:t>
                      </a:r>
                      <a:endParaRPr lang="en-US" sz="2400" b="0" dirty="0">
                        <a:solidFill>
                          <a:schemeClr val="tx1"/>
                        </a:solidFill>
                        <a:effectLst/>
                        <a:latin typeface="Times New Roman" panose="02020603050405020304" pitchFamily="18" charset="0"/>
                        <a:cs typeface="Times New Roman" panose="02020603050405020304" pitchFamily="18" charset="0"/>
                      </a:endParaRPr>
                    </a:p>
                  </a:txBody>
                  <a:tcPr marL="28575" marR="28575" marT="19050" marB="19050" anchor="b"/>
                </a:tc>
              </a:tr>
              <a:tr h="370840">
                <a:tc>
                  <a:txBody>
                    <a:bodyPr/>
                    <a:lstStyle/>
                    <a:p>
                      <a:pPr algn="ctr" rtl="0" fontAlgn="b"/>
                      <a:r>
                        <a:rPr lang="en-US" sz="2400">
                          <a:effectLst/>
                          <a:latin typeface="Times New Roman" panose="02020603050405020304" pitchFamily="18" charset="0"/>
                          <a:cs typeface="Times New Roman" panose="02020603050405020304" pitchFamily="18" charset="0"/>
                        </a:rPr>
                        <a:t>Tkinter</a:t>
                      </a:r>
                      <a:endParaRPr lang="en-US" sz="2400" b="0">
                        <a:solidFill>
                          <a:schemeClr val="tx1"/>
                        </a:solidFill>
                        <a:effectLst/>
                        <a:latin typeface="Times New Roman" panose="02020603050405020304" pitchFamily="18" charset="0"/>
                        <a:cs typeface="Times New Roman" panose="02020603050405020304" pitchFamily="18" charset="0"/>
                      </a:endParaRPr>
                    </a:p>
                  </a:txBody>
                  <a:tcPr marL="28575" marR="28575" marT="19050" marB="19050" anchor="b"/>
                </a:tc>
                <a:tc>
                  <a:txBody>
                    <a:bodyPr/>
                    <a:lstStyle/>
                    <a:p>
                      <a:pPr algn="ctr" rtl="0" fontAlgn="b"/>
                      <a:r>
                        <a:rPr lang="en-US" sz="2400" dirty="0">
                          <a:effectLst/>
                          <a:latin typeface="Times New Roman" panose="02020603050405020304" pitchFamily="18" charset="0"/>
                          <a:cs typeface="Times New Roman" panose="02020603050405020304" pitchFamily="18" charset="0"/>
                        </a:rPr>
                        <a:t>Digital Signature</a:t>
                      </a:r>
                      <a:endParaRPr lang="en-US" sz="2400" b="0" dirty="0">
                        <a:solidFill>
                          <a:schemeClr val="tx1"/>
                        </a:solidFill>
                        <a:effectLst/>
                        <a:latin typeface="Times New Roman" panose="02020603050405020304" pitchFamily="18" charset="0"/>
                        <a:cs typeface="Times New Roman" panose="02020603050405020304" pitchFamily="18" charset="0"/>
                      </a:endParaRPr>
                    </a:p>
                  </a:txBody>
                  <a:tcPr marL="28575" marR="28575" marT="19050" marB="19050" anchor="b"/>
                </a:tc>
              </a:tr>
              <a:tr h="370840">
                <a:tc>
                  <a:txBody>
                    <a:bodyPr/>
                    <a:lstStyle/>
                    <a:p>
                      <a:pPr algn="ctr" rtl="0" fontAlgn="b"/>
                      <a:r>
                        <a:rPr lang="en-US" sz="2400" dirty="0" err="1">
                          <a:effectLst/>
                          <a:latin typeface="Times New Roman" panose="02020603050405020304" pitchFamily="18" charset="0"/>
                          <a:cs typeface="Times New Roman" panose="02020603050405020304" pitchFamily="18" charset="0"/>
                        </a:rPr>
                        <a:t>Hashlib</a:t>
                      </a:r>
                      <a:endParaRPr lang="en-US" sz="2400" b="0" dirty="0">
                        <a:solidFill>
                          <a:schemeClr val="tx1"/>
                        </a:solidFill>
                        <a:effectLst/>
                        <a:latin typeface="Times New Roman" panose="02020603050405020304" pitchFamily="18" charset="0"/>
                        <a:cs typeface="Times New Roman" panose="02020603050405020304" pitchFamily="18" charset="0"/>
                      </a:endParaRPr>
                    </a:p>
                  </a:txBody>
                  <a:tcPr marL="28575" marR="28575" marT="19050" marB="19050" anchor="b"/>
                </a:tc>
                <a:tc>
                  <a:txBody>
                    <a:bodyPr/>
                    <a:lstStyle/>
                    <a:p>
                      <a:pPr algn="ctr" rtl="0" fontAlgn="b"/>
                      <a:r>
                        <a:rPr lang="en-US" sz="2400" dirty="0">
                          <a:effectLst/>
                          <a:latin typeface="Times New Roman" panose="02020603050405020304" pitchFamily="18" charset="0"/>
                          <a:cs typeface="Times New Roman" panose="02020603050405020304" pitchFamily="18" charset="0"/>
                        </a:rPr>
                        <a:t>Certificate Verification</a:t>
                      </a:r>
                      <a:endParaRPr lang="en-US" sz="2400" b="0" dirty="0">
                        <a:solidFill>
                          <a:schemeClr val="tx1"/>
                        </a:solidFill>
                        <a:effectLst/>
                        <a:latin typeface="Times New Roman" panose="02020603050405020304" pitchFamily="18" charset="0"/>
                        <a:cs typeface="Times New Roman" panose="02020603050405020304" pitchFamily="18" charset="0"/>
                      </a:endParaRPr>
                    </a:p>
                  </a:txBody>
                  <a:tcPr marL="28575" marR="28575" marT="19050" marB="19050" anchor="b"/>
                </a:tc>
              </a:tr>
              <a:tr h="370840">
                <a:tc>
                  <a:txBody>
                    <a:bodyPr/>
                    <a:lstStyle/>
                    <a:p>
                      <a:pPr algn="ctr" rtl="0" fontAlgn="b"/>
                      <a:r>
                        <a:rPr lang="en-US" sz="2400">
                          <a:effectLst/>
                          <a:latin typeface="Times New Roman" panose="02020603050405020304" pitchFamily="18" charset="0"/>
                          <a:cs typeface="Times New Roman" panose="02020603050405020304" pitchFamily="18" charset="0"/>
                        </a:rPr>
                        <a:t>Pickle</a:t>
                      </a:r>
                      <a:endParaRPr lang="en-US" sz="2400" b="0">
                        <a:solidFill>
                          <a:schemeClr val="tx1"/>
                        </a:solidFill>
                        <a:effectLst/>
                        <a:latin typeface="Times New Roman" panose="02020603050405020304" pitchFamily="18" charset="0"/>
                        <a:cs typeface="Times New Roman" panose="02020603050405020304" pitchFamily="18" charset="0"/>
                      </a:endParaRPr>
                    </a:p>
                  </a:txBody>
                  <a:tcPr marL="28575" marR="28575" marT="19050" marB="19050" anchor="b"/>
                </a:tc>
                <a:tc>
                  <a:txBody>
                    <a:bodyPr/>
                    <a:lstStyle/>
                    <a:p>
                      <a:pPr algn="ctr" rtl="0" fontAlgn="b"/>
                      <a:r>
                        <a:rPr lang="en-US" sz="2400" dirty="0">
                          <a:effectLst/>
                          <a:latin typeface="Times New Roman" panose="02020603050405020304" pitchFamily="18" charset="0"/>
                          <a:cs typeface="Times New Roman" panose="02020603050405020304" pitchFamily="18" charset="0"/>
                        </a:rPr>
                        <a:t>GUI</a:t>
                      </a:r>
                      <a:endParaRPr lang="en-US" sz="2400" b="0" dirty="0">
                        <a:solidFill>
                          <a:schemeClr val="tx1"/>
                        </a:solidFill>
                        <a:effectLst/>
                        <a:latin typeface="Times New Roman" panose="02020603050405020304" pitchFamily="18" charset="0"/>
                        <a:cs typeface="Times New Roman" panose="02020603050405020304" pitchFamily="18" charset="0"/>
                      </a:endParaRPr>
                    </a:p>
                  </a:txBody>
                  <a:tcPr marL="28575" marR="28575" marT="19050" marB="19050" anchor="b"/>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p:cNvSpPr txBox="1"/>
          <p:nvPr/>
        </p:nvSpPr>
        <p:spPr>
          <a:xfrm>
            <a:off x="2545442" y="338196"/>
            <a:ext cx="7101115"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Implementation (2/2)</a:t>
            </a:r>
            <a:endParaRPr lang="en-US" sz="4000"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1474015" y="6046895"/>
            <a:ext cx="59871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19</a:t>
            </a:r>
            <a:endParaRPr lang="en-US" sz="2800" b="1" dirty="0">
              <a:latin typeface="Times New Roman" panose="02020603050405020304" pitchFamily="18" charset="0"/>
              <a:cs typeface="Times New Roman" panose="02020603050405020304" pitchFamily="18" charset="0"/>
            </a:endParaRPr>
          </a:p>
        </p:txBody>
      </p:sp>
      <p:pic>
        <p:nvPicPr>
          <p:cNvPr id="7" name="Graphic 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5068" y="303052"/>
            <a:ext cx="696190" cy="676390"/>
          </a:xfrm>
          <a:prstGeom prst="rect">
            <a:avLst/>
          </a:prstGeom>
        </p:spPr>
      </p:pic>
      <p:pic>
        <p:nvPicPr>
          <p:cNvPr id="9" name="Picture 8"/>
          <p:cNvPicPr>
            <a:picLocks noChangeAspect="1"/>
          </p:cNvPicPr>
          <p:nvPr/>
        </p:nvPicPr>
        <p:blipFill>
          <a:blip r:embed="rId3"/>
          <a:stretch>
            <a:fillRect/>
          </a:stretch>
        </p:blipFill>
        <p:spPr>
          <a:xfrm>
            <a:off x="11240742" y="352608"/>
            <a:ext cx="696190" cy="676390"/>
          </a:xfrm>
          <a:prstGeom prst="rect">
            <a:avLst/>
          </a:prstGeom>
        </p:spPr>
      </p:pic>
      <p:pic>
        <p:nvPicPr>
          <p:cNvPr id="40" name="Picture 39"/>
          <p:cNvPicPr>
            <a:picLocks noChangeAspect="1"/>
          </p:cNvPicPr>
          <p:nvPr/>
        </p:nvPicPr>
        <p:blipFill>
          <a:blip r:embed="rId4"/>
          <a:stretch>
            <a:fillRect/>
          </a:stretch>
        </p:blipFill>
        <p:spPr>
          <a:xfrm>
            <a:off x="2712588" y="1049653"/>
            <a:ext cx="6766822" cy="5520462"/>
          </a:xfrm>
          <a:prstGeom prst="rect">
            <a:avLst/>
          </a:prstGeom>
        </p:spPr>
      </p:pic>
      <p:pic>
        <p:nvPicPr>
          <p:cNvPr id="57" name="Picture 56"/>
          <p:cNvPicPr>
            <a:picLocks noChangeAspect="1"/>
          </p:cNvPicPr>
          <p:nvPr/>
        </p:nvPicPr>
        <p:blipFill>
          <a:blip r:embed="rId5"/>
          <a:stretch>
            <a:fillRect/>
          </a:stretch>
        </p:blipFill>
        <p:spPr>
          <a:xfrm>
            <a:off x="2637691" y="1046082"/>
            <a:ext cx="6776216" cy="5520462"/>
          </a:xfrm>
          <a:prstGeom prst="rect">
            <a:avLst/>
          </a:prstGeom>
        </p:spPr>
      </p:pic>
      <p:pic>
        <p:nvPicPr>
          <p:cNvPr id="65" name="Picture 64"/>
          <p:cNvPicPr>
            <a:picLocks noChangeAspect="1"/>
          </p:cNvPicPr>
          <p:nvPr/>
        </p:nvPicPr>
        <p:blipFill>
          <a:blip r:embed="rId6"/>
          <a:stretch>
            <a:fillRect/>
          </a:stretch>
        </p:blipFill>
        <p:spPr>
          <a:xfrm>
            <a:off x="2686868" y="1057874"/>
            <a:ext cx="6792542" cy="5520462"/>
          </a:xfrm>
          <a:prstGeom prst="rect">
            <a:avLst/>
          </a:prstGeom>
        </p:spPr>
      </p:pic>
      <p:pic>
        <p:nvPicPr>
          <p:cNvPr id="72" name="Picture 71"/>
          <p:cNvPicPr>
            <a:picLocks noChangeAspect="1"/>
          </p:cNvPicPr>
          <p:nvPr/>
        </p:nvPicPr>
        <p:blipFill>
          <a:blip r:embed="rId7"/>
          <a:stretch>
            <a:fillRect/>
          </a:stretch>
        </p:blipFill>
        <p:spPr>
          <a:xfrm>
            <a:off x="2676540" y="1069666"/>
            <a:ext cx="6802870" cy="5520462"/>
          </a:xfrm>
          <a:prstGeom prst="rect">
            <a:avLst/>
          </a:prstGeom>
        </p:spPr>
      </p:pic>
      <p:pic>
        <p:nvPicPr>
          <p:cNvPr id="78" name="Picture 77"/>
          <p:cNvPicPr>
            <a:picLocks noChangeAspect="1"/>
          </p:cNvPicPr>
          <p:nvPr/>
        </p:nvPicPr>
        <p:blipFill>
          <a:blip r:embed="rId8"/>
          <a:stretch>
            <a:fillRect/>
          </a:stretch>
        </p:blipFill>
        <p:spPr>
          <a:xfrm>
            <a:off x="3026386" y="1414112"/>
            <a:ext cx="6103178" cy="4784401"/>
          </a:xfrm>
          <a:prstGeom prst="rect">
            <a:avLst/>
          </a:prstGeom>
        </p:spPr>
      </p:pic>
      <p:pic>
        <p:nvPicPr>
          <p:cNvPr id="83" name="Picture 82"/>
          <p:cNvPicPr>
            <a:picLocks noChangeAspect="1"/>
          </p:cNvPicPr>
          <p:nvPr/>
        </p:nvPicPr>
        <p:blipFill>
          <a:blip r:embed="rId9"/>
          <a:stretch>
            <a:fillRect/>
          </a:stretch>
        </p:blipFill>
        <p:spPr>
          <a:xfrm>
            <a:off x="3026386" y="1421780"/>
            <a:ext cx="6103178" cy="4769066"/>
          </a:xfrm>
          <a:prstGeom prst="rect">
            <a:avLst/>
          </a:prstGeom>
        </p:spPr>
      </p:pic>
      <p:pic>
        <p:nvPicPr>
          <p:cNvPr id="87" name="Picture 86"/>
          <p:cNvPicPr>
            <a:picLocks noChangeAspect="1"/>
          </p:cNvPicPr>
          <p:nvPr/>
        </p:nvPicPr>
        <p:blipFill>
          <a:blip r:embed="rId10"/>
          <a:stretch>
            <a:fillRect/>
          </a:stretch>
        </p:blipFill>
        <p:spPr>
          <a:xfrm>
            <a:off x="3037887" y="1398778"/>
            <a:ext cx="6080176" cy="4799735"/>
          </a:xfrm>
          <a:prstGeom prst="rect">
            <a:avLst/>
          </a:prstGeom>
        </p:spPr>
      </p:pic>
      <p:pic>
        <p:nvPicPr>
          <p:cNvPr id="90" name="Picture 89"/>
          <p:cNvPicPr>
            <a:picLocks noChangeAspect="1"/>
          </p:cNvPicPr>
          <p:nvPr/>
        </p:nvPicPr>
        <p:blipFill>
          <a:blip r:embed="rId11"/>
          <a:stretch>
            <a:fillRect/>
          </a:stretch>
        </p:blipFill>
        <p:spPr>
          <a:xfrm>
            <a:off x="3026386" y="1453031"/>
            <a:ext cx="6087843" cy="4753731"/>
          </a:xfrm>
          <a:prstGeom prst="rect">
            <a:avLst/>
          </a:prstGeom>
        </p:spPr>
      </p:pic>
      <p:pic>
        <p:nvPicPr>
          <p:cNvPr id="92" name="Picture 91"/>
          <p:cNvPicPr>
            <a:picLocks noChangeAspect="1"/>
          </p:cNvPicPr>
          <p:nvPr/>
        </p:nvPicPr>
        <p:blipFill>
          <a:blip r:embed="rId12"/>
          <a:stretch>
            <a:fillRect/>
          </a:stretch>
        </p:blipFill>
        <p:spPr>
          <a:xfrm>
            <a:off x="3078281" y="1433862"/>
            <a:ext cx="6126180" cy="47920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40"/>
                                        </p:tgtEl>
                                      </p:cBhvr>
                                    </p:animEffect>
                                    <p:anim calcmode="lin" valueType="num">
                                      <p:cBhvr>
                                        <p:cTn id="14" dur="1000"/>
                                        <p:tgtEl>
                                          <p:spTgt spid="40"/>
                                        </p:tgtEl>
                                        <p:attrNameLst>
                                          <p:attrName>ppt_x</p:attrName>
                                        </p:attrNameLst>
                                      </p:cBhvr>
                                      <p:tavLst>
                                        <p:tav tm="0">
                                          <p:val>
                                            <p:strVal val="ppt_x"/>
                                          </p:val>
                                        </p:tav>
                                        <p:tav tm="100000">
                                          <p:val>
                                            <p:strVal val="ppt_x"/>
                                          </p:val>
                                        </p:tav>
                                      </p:tavLst>
                                    </p:anim>
                                    <p:anim calcmode="lin" valueType="num">
                                      <p:cBhvr>
                                        <p:cTn id="15" dur="1000"/>
                                        <p:tgtEl>
                                          <p:spTgt spid="40"/>
                                        </p:tgtEl>
                                        <p:attrNameLst>
                                          <p:attrName>ppt_y</p:attrName>
                                        </p:attrNameLst>
                                      </p:cBhvr>
                                      <p:tavLst>
                                        <p:tav tm="0">
                                          <p:val>
                                            <p:strVal val="ppt_y"/>
                                          </p:val>
                                        </p:tav>
                                        <p:tav tm="100000">
                                          <p:val>
                                            <p:strVal val="ppt_y+.1"/>
                                          </p:val>
                                        </p:tav>
                                      </p:tavLst>
                                    </p:anim>
                                    <p:set>
                                      <p:cBhvr>
                                        <p:cTn id="16" dur="1" fill="hold">
                                          <p:stCondLst>
                                            <p:cond delay="999"/>
                                          </p:stCondLst>
                                        </p:cTn>
                                        <p:tgtEl>
                                          <p:spTgt spid="40"/>
                                        </p:tgtEl>
                                        <p:attrNameLst>
                                          <p:attrName>style.visibility</p:attrName>
                                        </p:attrNameLst>
                                      </p:cBhvr>
                                      <p:to>
                                        <p:strVal val="hidden"/>
                                      </p:to>
                                    </p:se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1000"/>
                                        <p:tgtEl>
                                          <p:spTgt spid="57"/>
                                        </p:tgtEl>
                                      </p:cBhvr>
                                    </p:animEffect>
                                    <p:anim calcmode="lin" valueType="num">
                                      <p:cBhvr>
                                        <p:cTn id="21" dur="1000" fill="hold"/>
                                        <p:tgtEl>
                                          <p:spTgt spid="57"/>
                                        </p:tgtEl>
                                        <p:attrNameLst>
                                          <p:attrName>ppt_x</p:attrName>
                                        </p:attrNameLst>
                                      </p:cBhvr>
                                      <p:tavLst>
                                        <p:tav tm="0">
                                          <p:val>
                                            <p:strVal val="#ppt_x"/>
                                          </p:val>
                                        </p:tav>
                                        <p:tav tm="100000">
                                          <p:val>
                                            <p:strVal val="#ppt_x"/>
                                          </p:val>
                                        </p:tav>
                                      </p:tavLst>
                                    </p:anim>
                                    <p:anim calcmode="lin" valueType="num">
                                      <p:cBhvr>
                                        <p:cTn id="22"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xit" presetSubtype="0" fill="hold" nodeType="clickEffect">
                                  <p:stCondLst>
                                    <p:cond delay="0"/>
                                  </p:stCondLst>
                                  <p:childTnLst>
                                    <p:animEffect transition="out" filter="fade">
                                      <p:cBhvr>
                                        <p:cTn id="26" dur="1000"/>
                                        <p:tgtEl>
                                          <p:spTgt spid="57"/>
                                        </p:tgtEl>
                                      </p:cBhvr>
                                    </p:animEffect>
                                    <p:anim calcmode="lin" valueType="num">
                                      <p:cBhvr>
                                        <p:cTn id="27" dur="1000"/>
                                        <p:tgtEl>
                                          <p:spTgt spid="57"/>
                                        </p:tgtEl>
                                        <p:attrNameLst>
                                          <p:attrName>ppt_x</p:attrName>
                                        </p:attrNameLst>
                                      </p:cBhvr>
                                      <p:tavLst>
                                        <p:tav tm="0">
                                          <p:val>
                                            <p:strVal val="ppt_x"/>
                                          </p:val>
                                        </p:tav>
                                        <p:tav tm="100000">
                                          <p:val>
                                            <p:strVal val="ppt_x"/>
                                          </p:val>
                                        </p:tav>
                                      </p:tavLst>
                                    </p:anim>
                                    <p:anim calcmode="lin" valueType="num">
                                      <p:cBhvr>
                                        <p:cTn id="28" dur="1000"/>
                                        <p:tgtEl>
                                          <p:spTgt spid="57"/>
                                        </p:tgtEl>
                                        <p:attrNameLst>
                                          <p:attrName>ppt_y</p:attrName>
                                        </p:attrNameLst>
                                      </p:cBhvr>
                                      <p:tavLst>
                                        <p:tav tm="0">
                                          <p:val>
                                            <p:strVal val="ppt_y"/>
                                          </p:val>
                                        </p:tav>
                                        <p:tav tm="100000">
                                          <p:val>
                                            <p:strVal val="ppt_y+.1"/>
                                          </p:val>
                                        </p:tav>
                                      </p:tavLst>
                                    </p:anim>
                                    <p:set>
                                      <p:cBhvr>
                                        <p:cTn id="29" dur="1" fill="hold">
                                          <p:stCondLst>
                                            <p:cond delay="999"/>
                                          </p:stCondLst>
                                        </p:cTn>
                                        <p:tgtEl>
                                          <p:spTgt spid="57"/>
                                        </p:tgtEl>
                                        <p:attrNameLst>
                                          <p:attrName>style.visibility</p:attrName>
                                        </p:attrNameLst>
                                      </p:cBhvr>
                                      <p:to>
                                        <p:strVal val="hidden"/>
                                      </p:to>
                                    </p:set>
                                  </p:childTnLst>
                                </p:cTn>
                              </p:par>
                            </p:childTnLst>
                          </p:cTn>
                        </p:par>
                        <p:par>
                          <p:cTn id="30" fill="hold">
                            <p:stCondLst>
                              <p:cond delay="1000"/>
                            </p:stCondLst>
                            <p:childTnLst>
                              <p:par>
                                <p:cTn id="31" presetID="42" presetClass="entr" presetSubtype="0" fill="hold" nodeType="after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1000"/>
                                        <p:tgtEl>
                                          <p:spTgt spid="65"/>
                                        </p:tgtEl>
                                      </p:cBhvr>
                                    </p:animEffect>
                                    <p:anim calcmode="lin" valueType="num">
                                      <p:cBhvr>
                                        <p:cTn id="34" dur="1000" fill="hold"/>
                                        <p:tgtEl>
                                          <p:spTgt spid="65"/>
                                        </p:tgtEl>
                                        <p:attrNameLst>
                                          <p:attrName>ppt_x</p:attrName>
                                        </p:attrNameLst>
                                      </p:cBhvr>
                                      <p:tavLst>
                                        <p:tav tm="0">
                                          <p:val>
                                            <p:strVal val="#ppt_x"/>
                                          </p:val>
                                        </p:tav>
                                        <p:tav tm="100000">
                                          <p:val>
                                            <p:strVal val="#ppt_x"/>
                                          </p:val>
                                        </p:tav>
                                      </p:tavLst>
                                    </p:anim>
                                    <p:anim calcmode="lin" valueType="num">
                                      <p:cBhvr>
                                        <p:cTn id="35"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xit" presetSubtype="0" fill="hold" nodeType="clickEffect">
                                  <p:stCondLst>
                                    <p:cond delay="0"/>
                                  </p:stCondLst>
                                  <p:childTnLst>
                                    <p:animEffect transition="out" filter="fade">
                                      <p:cBhvr>
                                        <p:cTn id="39" dur="1000"/>
                                        <p:tgtEl>
                                          <p:spTgt spid="65"/>
                                        </p:tgtEl>
                                      </p:cBhvr>
                                    </p:animEffect>
                                    <p:anim calcmode="lin" valueType="num">
                                      <p:cBhvr>
                                        <p:cTn id="40" dur="1000"/>
                                        <p:tgtEl>
                                          <p:spTgt spid="65"/>
                                        </p:tgtEl>
                                        <p:attrNameLst>
                                          <p:attrName>ppt_x</p:attrName>
                                        </p:attrNameLst>
                                      </p:cBhvr>
                                      <p:tavLst>
                                        <p:tav tm="0">
                                          <p:val>
                                            <p:strVal val="ppt_x"/>
                                          </p:val>
                                        </p:tav>
                                        <p:tav tm="100000">
                                          <p:val>
                                            <p:strVal val="ppt_x"/>
                                          </p:val>
                                        </p:tav>
                                      </p:tavLst>
                                    </p:anim>
                                    <p:anim calcmode="lin" valueType="num">
                                      <p:cBhvr>
                                        <p:cTn id="41" dur="1000"/>
                                        <p:tgtEl>
                                          <p:spTgt spid="65"/>
                                        </p:tgtEl>
                                        <p:attrNameLst>
                                          <p:attrName>ppt_y</p:attrName>
                                        </p:attrNameLst>
                                      </p:cBhvr>
                                      <p:tavLst>
                                        <p:tav tm="0">
                                          <p:val>
                                            <p:strVal val="ppt_y"/>
                                          </p:val>
                                        </p:tav>
                                        <p:tav tm="100000">
                                          <p:val>
                                            <p:strVal val="ppt_y+.1"/>
                                          </p:val>
                                        </p:tav>
                                      </p:tavLst>
                                    </p:anim>
                                    <p:set>
                                      <p:cBhvr>
                                        <p:cTn id="42" dur="1" fill="hold">
                                          <p:stCondLst>
                                            <p:cond delay="999"/>
                                          </p:stCondLst>
                                        </p:cTn>
                                        <p:tgtEl>
                                          <p:spTgt spid="65"/>
                                        </p:tgtEl>
                                        <p:attrNameLst>
                                          <p:attrName>style.visibility</p:attrName>
                                        </p:attrNameLst>
                                      </p:cBhvr>
                                      <p:to>
                                        <p:strVal val="hidden"/>
                                      </p:to>
                                    </p:set>
                                  </p:childTnLst>
                                </p:cTn>
                              </p:par>
                            </p:childTnLst>
                          </p:cTn>
                        </p:par>
                        <p:par>
                          <p:cTn id="43" fill="hold">
                            <p:stCondLst>
                              <p:cond delay="1000"/>
                            </p:stCondLst>
                            <p:childTnLst>
                              <p:par>
                                <p:cTn id="44" presetID="42" presetClass="entr" presetSubtype="0" fill="hold" nodeType="after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1000"/>
                                        <p:tgtEl>
                                          <p:spTgt spid="72"/>
                                        </p:tgtEl>
                                      </p:cBhvr>
                                    </p:animEffect>
                                    <p:anim calcmode="lin" valueType="num">
                                      <p:cBhvr>
                                        <p:cTn id="47" dur="1000" fill="hold"/>
                                        <p:tgtEl>
                                          <p:spTgt spid="72"/>
                                        </p:tgtEl>
                                        <p:attrNameLst>
                                          <p:attrName>ppt_x</p:attrName>
                                        </p:attrNameLst>
                                      </p:cBhvr>
                                      <p:tavLst>
                                        <p:tav tm="0">
                                          <p:val>
                                            <p:strVal val="#ppt_x"/>
                                          </p:val>
                                        </p:tav>
                                        <p:tav tm="100000">
                                          <p:val>
                                            <p:strVal val="#ppt_x"/>
                                          </p:val>
                                        </p:tav>
                                      </p:tavLst>
                                    </p:anim>
                                    <p:anim calcmode="lin" valueType="num">
                                      <p:cBhvr>
                                        <p:cTn id="48"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xit" presetSubtype="0" fill="hold" nodeType="clickEffect">
                                  <p:stCondLst>
                                    <p:cond delay="0"/>
                                  </p:stCondLst>
                                  <p:childTnLst>
                                    <p:animEffect transition="out" filter="fade">
                                      <p:cBhvr>
                                        <p:cTn id="52" dur="1000"/>
                                        <p:tgtEl>
                                          <p:spTgt spid="72"/>
                                        </p:tgtEl>
                                      </p:cBhvr>
                                    </p:animEffect>
                                    <p:anim calcmode="lin" valueType="num">
                                      <p:cBhvr>
                                        <p:cTn id="53" dur="1000"/>
                                        <p:tgtEl>
                                          <p:spTgt spid="72"/>
                                        </p:tgtEl>
                                        <p:attrNameLst>
                                          <p:attrName>ppt_x</p:attrName>
                                        </p:attrNameLst>
                                      </p:cBhvr>
                                      <p:tavLst>
                                        <p:tav tm="0">
                                          <p:val>
                                            <p:strVal val="ppt_x"/>
                                          </p:val>
                                        </p:tav>
                                        <p:tav tm="100000">
                                          <p:val>
                                            <p:strVal val="ppt_x"/>
                                          </p:val>
                                        </p:tav>
                                      </p:tavLst>
                                    </p:anim>
                                    <p:anim calcmode="lin" valueType="num">
                                      <p:cBhvr>
                                        <p:cTn id="54" dur="1000"/>
                                        <p:tgtEl>
                                          <p:spTgt spid="72"/>
                                        </p:tgtEl>
                                        <p:attrNameLst>
                                          <p:attrName>ppt_y</p:attrName>
                                        </p:attrNameLst>
                                      </p:cBhvr>
                                      <p:tavLst>
                                        <p:tav tm="0">
                                          <p:val>
                                            <p:strVal val="ppt_y"/>
                                          </p:val>
                                        </p:tav>
                                        <p:tav tm="100000">
                                          <p:val>
                                            <p:strVal val="ppt_y+.1"/>
                                          </p:val>
                                        </p:tav>
                                      </p:tavLst>
                                    </p:anim>
                                    <p:set>
                                      <p:cBhvr>
                                        <p:cTn id="55" dur="1" fill="hold">
                                          <p:stCondLst>
                                            <p:cond delay="999"/>
                                          </p:stCondLst>
                                        </p:cTn>
                                        <p:tgtEl>
                                          <p:spTgt spid="72"/>
                                        </p:tgtEl>
                                        <p:attrNameLst>
                                          <p:attrName>style.visibility</p:attrName>
                                        </p:attrNameLst>
                                      </p:cBhvr>
                                      <p:to>
                                        <p:strVal val="hidden"/>
                                      </p:to>
                                    </p:set>
                                  </p:childTnLst>
                                </p:cTn>
                              </p:par>
                            </p:childTnLst>
                          </p:cTn>
                        </p:par>
                        <p:par>
                          <p:cTn id="56" fill="hold">
                            <p:stCondLst>
                              <p:cond delay="1000"/>
                            </p:stCondLst>
                            <p:childTnLst>
                              <p:par>
                                <p:cTn id="57" presetID="42" presetClass="entr" presetSubtype="0" fill="hold" nodeType="afterEffect">
                                  <p:stCondLst>
                                    <p:cond delay="0"/>
                                  </p:stCondLst>
                                  <p:childTnLst>
                                    <p:set>
                                      <p:cBhvr>
                                        <p:cTn id="58" dur="1" fill="hold">
                                          <p:stCondLst>
                                            <p:cond delay="0"/>
                                          </p:stCondLst>
                                        </p:cTn>
                                        <p:tgtEl>
                                          <p:spTgt spid="78"/>
                                        </p:tgtEl>
                                        <p:attrNameLst>
                                          <p:attrName>style.visibility</p:attrName>
                                        </p:attrNameLst>
                                      </p:cBhvr>
                                      <p:to>
                                        <p:strVal val="visible"/>
                                      </p:to>
                                    </p:set>
                                    <p:animEffect transition="in" filter="fade">
                                      <p:cBhvr>
                                        <p:cTn id="59" dur="1000"/>
                                        <p:tgtEl>
                                          <p:spTgt spid="78"/>
                                        </p:tgtEl>
                                      </p:cBhvr>
                                    </p:animEffect>
                                    <p:anim calcmode="lin" valueType="num">
                                      <p:cBhvr>
                                        <p:cTn id="60" dur="1000" fill="hold"/>
                                        <p:tgtEl>
                                          <p:spTgt spid="78"/>
                                        </p:tgtEl>
                                        <p:attrNameLst>
                                          <p:attrName>ppt_x</p:attrName>
                                        </p:attrNameLst>
                                      </p:cBhvr>
                                      <p:tavLst>
                                        <p:tav tm="0">
                                          <p:val>
                                            <p:strVal val="#ppt_x"/>
                                          </p:val>
                                        </p:tav>
                                        <p:tav tm="100000">
                                          <p:val>
                                            <p:strVal val="#ppt_x"/>
                                          </p:val>
                                        </p:tav>
                                      </p:tavLst>
                                    </p:anim>
                                    <p:anim calcmode="lin" valueType="num">
                                      <p:cBhvr>
                                        <p:cTn id="61"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xit" presetSubtype="0" fill="hold" nodeType="clickEffect">
                                  <p:stCondLst>
                                    <p:cond delay="0"/>
                                  </p:stCondLst>
                                  <p:childTnLst>
                                    <p:animEffect transition="out" filter="fade">
                                      <p:cBhvr>
                                        <p:cTn id="65" dur="1000"/>
                                        <p:tgtEl>
                                          <p:spTgt spid="78"/>
                                        </p:tgtEl>
                                      </p:cBhvr>
                                    </p:animEffect>
                                    <p:anim calcmode="lin" valueType="num">
                                      <p:cBhvr>
                                        <p:cTn id="66" dur="1000"/>
                                        <p:tgtEl>
                                          <p:spTgt spid="78"/>
                                        </p:tgtEl>
                                        <p:attrNameLst>
                                          <p:attrName>ppt_x</p:attrName>
                                        </p:attrNameLst>
                                      </p:cBhvr>
                                      <p:tavLst>
                                        <p:tav tm="0">
                                          <p:val>
                                            <p:strVal val="ppt_x"/>
                                          </p:val>
                                        </p:tav>
                                        <p:tav tm="100000">
                                          <p:val>
                                            <p:strVal val="ppt_x"/>
                                          </p:val>
                                        </p:tav>
                                      </p:tavLst>
                                    </p:anim>
                                    <p:anim calcmode="lin" valueType="num">
                                      <p:cBhvr>
                                        <p:cTn id="67" dur="1000"/>
                                        <p:tgtEl>
                                          <p:spTgt spid="78"/>
                                        </p:tgtEl>
                                        <p:attrNameLst>
                                          <p:attrName>ppt_y</p:attrName>
                                        </p:attrNameLst>
                                      </p:cBhvr>
                                      <p:tavLst>
                                        <p:tav tm="0">
                                          <p:val>
                                            <p:strVal val="ppt_y"/>
                                          </p:val>
                                        </p:tav>
                                        <p:tav tm="100000">
                                          <p:val>
                                            <p:strVal val="ppt_y+.1"/>
                                          </p:val>
                                        </p:tav>
                                      </p:tavLst>
                                    </p:anim>
                                    <p:set>
                                      <p:cBhvr>
                                        <p:cTn id="68" dur="1" fill="hold">
                                          <p:stCondLst>
                                            <p:cond delay="999"/>
                                          </p:stCondLst>
                                        </p:cTn>
                                        <p:tgtEl>
                                          <p:spTgt spid="78"/>
                                        </p:tgtEl>
                                        <p:attrNameLst>
                                          <p:attrName>style.visibility</p:attrName>
                                        </p:attrNameLst>
                                      </p:cBhvr>
                                      <p:to>
                                        <p:strVal val="hidden"/>
                                      </p:to>
                                    </p:set>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fade">
                                      <p:cBhvr>
                                        <p:cTn id="72" dur="1000"/>
                                        <p:tgtEl>
                                          <p:spTgt spid="83"/>
                                        </p:tgtEl>
                                      </p:cBhvr>
                                    </p:animEffect>
                                    <p:anim calcmode="lin" valueType="num">
                                      <p:cBhvr>
                                        <p:cTn id="73" dur="1000" fill="hold"/>
                                        <p:tgtEl>
                                          <p:spTgt spid="83"/>
                                        </p:tgtEl>
                                        <p:attrNameLst>
                                          <p:attrName>ppt_x</p:attrName>
                                        </p:attrNameLst>
                                      </p:cBhvr>
                                      <p:tavLst>
                                        <p:tav tm="0">
                                          <p:val>
                                            <p:strVal val="#ppt_x"/>
                                          </p:val>
                                        </p:tav>
                                        <p:tav tm="100000">
                                          <p:val>
                                            <p:strVal val="#ppt_x"/>
                                          </p:val>
                                        </p:tav>
                                      </p:tavLst>
                                    </p:anim>
                                    <p:anim calcmode="lin" valueType="num">
                                      <p:cBhvr>
                                        <p:cTn id="74"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xit" presetSubtype="0" fill="hold" nodeType="clickEffect">
                                  <p:stCondLst>
                                    <p:cond delay="0"/>
                                  </p:stCondLst>
                                  <p:childTnLst>
                                    <p:animEffect transition="out" filter="fade">
                                      <p:cBhvr>
                                        <p:cTn id="78" dur="1000"/>
                                        <p:tgtEl>
                                          <p:spTgt spid="83"/>
                                        </p:tgtEl>
                                      </p:cBhvr>
                                    </p:animEffect>
                                    <p:anim calcmode="lin" valueType="num">
                                      <p:cBhvr>
                                        <p:cTn id="79" dur="1000"/>
                                        <p:tgtEl>
                                          <p:spTgt spid="83"/>
                                        </p:tgtEl>
                                        <p:attrNameLst>
                                          <p:attrName>ppt_x</p:attrName>
                                        </p:attrNameLst>
                                      </p:cBhvr>
                                      <p:tavLst>
                                        <p:tav tm="0">
                                          <p:val>
                                            <p:strVal val="ppt_x"/>
                                          </p:val>
                                        </p:tav>
                                        <p:tav tm="100000">
                                          <p:val>
                                            <p:strVal val="ppt_x"/>
                                          </p:val>
                                        </p:tav>
                                      </p:tavLst>
                                    </p:anim>
                                    <p:anim calcmode="lin" valueType="num">
                                      <p:cBhvr>
                                        <p:cTn id="80" dur="1000"/>
                                        <p:tgtEl>
                                          <p:spTgt spid="83"/>
                                        </p:tgtEl>
                                        <p:attrNameLst>
                                          <p:attrName>ppt_y</p:attrName>
                                        </p:attrNameLst>
                                      </p:cBhvr>
                                      <p:tavLst>
                                        <p:tav tm="0">
                                          <p:val>
                                            <p:strVal val="ppt_y"/>
                                          </p:val>
                                        </p:tav>
                                        <p:tav tm="100000">
                                          <p:val>
                                            <p:strVal val="ppt_y+.1"/>
                                          </p:val>
                                        </p:tav>
                                      </p:tavLst>
                                    </p:anim>
                                    <p:set>
                                      <p:cBhvr>
                                        <p:cTn id="81" dur="1" fill="hold">
                                          <p:stCondLst>
                                            <p:cond delay="999"/>
                                          </p:stCondLst>
                                        </p:cTn>
                                        <p:tgtEl>
                                          <p:spTgt spid="83"/>
                                        </p:tgtEl>
                                        <p:attrNameLst>
                                          <p:attrName>style.visibility</p:attrName>
                                        </p:attrNameLst>
                                      </p:cBhvr>
                                      <p:to>
                                        <p:strVal val="hidden"/>
                                      </p:to>
                                    </p:set>
                                  </p:childTnLst>
                                </p:cTn>
                              </p:par>
                            </p:childTnLst>
                          </p:cTn>
                        </p:par>
                        <p:par>
                          <p:cTn id="82" fill="hold">
                            <p:stCondLst>
                              <p:cond delay="1000"/>
                            </p:stCondLst>
                            <p:childTnLst>
                              <p:par>
                                <p:cTn id="83" presetID="42" presetClass="entr" presetSubtype="0" fill="hold" nodeType="afterEffect">
                                  <p:stCondLst>
                                    <p:cond delay="0"/>
                                  </p:stCondLst>
                                  <p:childTnLst>
                                    <p:set>
                                      <p:cBhvr>
                                        <p:cTn id="84" dur="1" fill="hold">
                                          <p:stCondLst>
                                            <p:cond delay="0"/>
                                          </p:stCondLst>
                                        </p:cTn>
                                        <p:tgtEl>
                                          <p:spTgt spid="87"/>
                                        </p:tgtEl>
                                        <p:attrNameLst>
                                          <p:attrName>style.visibility</p:attrName>
                                        </p:attrNameLst>
                                      </p:cBhvr>
                                      <p:to>
                                        <p:strVal val="visible"/>
                                      </p:to>
                                    </p:set>
                                    <p:animEffect transition="in" filter="fade">
                                      <p:cBhvr>
                                        <p:cTn id="85" dur="1000"/>
                                        <p:tgtEl>
                                          <p:spTgt spid="87"/>
                                        </p:tgtEl>
                                      </p:cBhvr>
                                    </p:animEffect>
                                    <p:anim calcmode="lin" valueType="num">
                                      <p:cBhvr>
                                        <p:cTn id="86" dur="1000" fill="hold"/>
                                        <p:tgtEl>
                                          <p:spTgt spid="87"/>
                                        </p:tgtEl>
                                        <p:attrNameLst>
                                          <p:attrName>ppt_x</p:attrName>
                                        </p:attrNameLst>
                                      </p:cBhvr>
                                      <p:tavLst>
                                        <p:tav tm="0">
                                          <p:val>
                                            <p:strVal val="#ppt_x"/>
                                          </p:val>
                                        </p:tav>
                                        <p:tav tm="100000">
                                          <p:val>
                                            <p:strVal val="#ppt_x"/>
                                          </p:val>
                                        </p:tav>
                                      </p:tavLst>
                                    </p:anim>
                                    <p:anim calcmode="lin" valueType="num">
                                      <p:cBhvr>
                                        <p:cTn id="87"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xit" presetSubtype="0" fill="hold" nodeType="clickEffect">
                                  <p:stCondLst>
                                    <p:cond delay="0"/>
                                  </p:stCondLst>
                                  <p:childTnLst>
                                    <p:animEffect transition="out" filter="fade">
                                      <p:cBhvr>
                                        <p:cTn id="91" dur="1000"/>
                                        <p:tgtEl>
                                          <p:spTgt spid="87"/>
                                        </p:tgtEl>
                                      </p:cBhvr>
                                    </p:animEffect>
                                    <p:anim calcmode="lin" valueType="num">
                                      <p:cBhvr>
                                        <p:cTn id="92" dur="1000"/>
                                        <p:tgtEl>
                                          <p:spTgt spid="87"/>
                                        </p:tgtEl>
                                        <p:attrNameLst>
                                          <p:attrName>ppt_x</p:attrName>
                                        </p:attrNameLst>
                                      </p:cBhvr>
                                      <p:tavLst>
                                        <p:tav tm="0">
                                          <p:val>
                                            <p:strVal val="ppt_x"/>
                                          </p:val>
                                        </p:tav>
                                        <p:tav tm="100000">
                                          <p:val>
                                            <p:strVal val="ppt_x"/>
                                          </p:val>
                                        </p:tav>
                                      </p:tavLst>
                                    </p:anim>
                                    <p:anim calcmode="lin" valueType="num">
                                      <p:cBhvr>
                                        <p:cTn id="93" dur="1000"/>
                                        <p:tgtEl>
                                          <p:spTgt spid="87"/>
                                        </p:tgtEl>
                                        <p:attrNameLst>
                                          <p:attrName>ppt_y</p:attrName>
                                        </p:attrNameLst>
                                      </p:cBhvr>
                                      <p:tavLst>
                                        <p:tav tm="0">
                                          <p:val>
                                            <p:strVal val="ppt_y"/>
                                          </p:val>
                                        </p:tav>
                                        <p:tav tm="100000">
                                          <p:val>
                                            <p:strVal val="ppt_y+.1"/>
                                          </p:val>
                                        </p:tav>
                                      </p:tavLst>
                                    </p:anim>
                                    <p:set>
                                      <p:cBhvr>
                                        <p:cTn id="94" dur="1" fill="hold">
                                          <p:stCondLst>
                                            <p:cond delay="999"/>
                                          </p:stCondLst>
                                        </p:cTn>
                                        <p:tgtEl>
                                          <p:spTgt spid="87"/>
                                        </p:tgtEl>
                                        <p:attrNameLst>
                                          <p:attrName>style.visibility</p:attrName>
                                        </p:attrNameLst>
                                      </p:cBhvr>
                                      <p:to>
                                        <p:strVal val="hidden"/>
                                      </p:to>
                                    </p:set>
                                  </p:childTnLst>
                                </p:cTn>
                              </p:par>
                            </p:childTnLst>
                          </p:cTn>
                        </p:par>
                        <p:par>
                          <p:cTn id="95" fill="hold">
                            <p:stCondLst>
                              <p:cond delay="1000"/>
                            </p:stCondLst>
                            <p:childTnLst>
                              <p:par>
                                <p:cTn id="96" presetID="42" presetClass="entr" presetSubtype="0" fill="hold" nodeType="afterEffect">
                                  <p:stCondLst>
                                    <p:cond delay="0"/>
                                  </p:stCondLst>
                                  <p:childTnLst>
                                    <p:set>
                                      <p:cBhvr>
                                        <p:cTn id="97" dur="1" fill="hold">
                                          <p:stCondLst>
                                            <p:cond delay="0"/>
                                          </p:stCondLst>
                                        </p:cTn>
                                        <p:tgtEl>
                                          <p:spTgt spid="90"/>
                                        </p:tgtEl>
                                        <p:attrNameLst>
                                          <p:attrName>style.visibility</p:attrName>
                                        </p:attrNameLst>
                                      </p:cBhvr>
                                      <p:to>
                                        <p:strVal val="visible"/>
                                      </p:to>
                                    </p:set>
                                    <p:animEffect transition="in" filter="fade">
                                      <p:cBhvr>
                                        <p:cTn id="98" dur="1000"/>
                                        <p:tgtEl>
                                          <p:spTgt spid="90"/>
                                        </p:tgtEl>
                                      </p:cBhvr>
                                    </p:animEffect>
                                    <p:anim calcmode="lin" valueType="num">
                                      <p:cBhvr>
                                        <p:cTn id="99" dur="1000" fill="hold"/>
                                        <p:tgtEl>
                                          <p:spTgt spid="90"/>
                                        </p:tgtEl>
                                        <p:attrNameLst>
                                          <p:attrName>ppt_x</p:attrName>
                                        </p:attrNameLst>
                                      </p:cBhvr>
                                      <p:tavLst>
                                        <p:tav tm="0">
                                          <p:val>
                                            <p:strVal val="#ppt_x"/>
                                          </p:val>
                                        </p:tav>
                                        <p:tav tm="100000">
                                          <p:val>
                                            <p:strVal val="#ppt_x"/>
                                          </p:val>
                                        </p:tav>
                                      </p:tavLst>
                                    </p:anim>
                                    <p:anim calcmode="lin" valueType="num">
                                      <p:cBhvr>
                                        <p:cTn id="100"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xit" presetSubtype="0" fill="hold" nodeType="clickEffect">
                                  <p:stCondLst>
                                    <p:cond delay="0"/>
                                  </p:stCondLst>
                                  <p:childTnLst>
                                    <p:animEffect transition="out" filter="fade">
                                      <p:cBhvr>
                                        <p:cTn id="104" dur="1000"/>
                                        <p:tgtEl>
                                          <p:spTgt spid="90"/>
                                        </p:tgtEl>
                                      </p:cBhvr>
                                    </p:animEffect>
                                    <p:anim calcmode="lin" valueType="num">
                                      <p:cBhvr>
                                        <p:cTn id="105" dur="1000"/>
                                        <p:tgtEl>
                                          <p:spTgt spid="90"/>
                                        </p:tgtEl>
                                        <p:attrNameLst>
                                          <p:attrName>ppt_x</p:attrName>
                                        </p:attrNameLst>
                                      </p:cBhvr>
                                      <p:tavLst>
                                        <p:tav tm="0">
                                          <p:val>
                                            <p:strVal val="ppt_x"/>
                                          </p:val>
                                        </p:tav>
                                        <p:tav tm="100000">
                                          <p:val>
                                            <p:strVal val="ppt_x"/>
                                          </p:val>
                                        </p:tav>
                                      </p:tavLst>
                                    </p:anim>
                                    <p:anim calcmode="lin" valueType="num">
                                      <p:cBhvr>
                                        <p:cTn id="106" dur="1000"/>
                                        <p:tgtEl>
                                          <p:spTgt spid="90"/>
                                        </p:tgtEl>
                                        <p:attrNameLst>
                                          <p:attrName>ppt_y</p:attrName>
                                        </p:attrNameLst>
                                      </p:cBhvr>
                                      <p:tavLst>
                                        <p:tav tm="0">
                                          <p:val>
                                            <p:strVal val="ppt_y"/>
                                          </p:val>
                                        </p:tav>
                                        <p:tav tm="100000">
                                          <p:val>
                                            <p:strVal val="ppt_y+.1"/>
                                          </p:val>
                                        </p:tav>
                                      </p:tavLst>
                                    </p:anim>
                                    <p:set>
                                      <p:cBhvr>
                                        <p:cTn id="107" dur="1" fill="hold">
                                          <p:stCondLst>
                                            <p:cond delay="999"/>
                                          </p:stCondLst>
                                        </p:cTn>
                                        <p:tgtEl>
                                          <p:spTgt spid="90"/>
                                        </p:tgtEl>
                                        <p:attrNameLst>
                                          <p:attrName>style.visibility</p:attrName>
                                        </p:attrNameLst>
                                      </p:cBhvr>
                                      <p:to>
                                        <p:strVal val="hidden"/>
                                      </p:to>
                                    </p:set>
                                  </p:childTnLst>
                                </p:cTn>
                              </p:par>
                            </p:childTnLst>
                          </p:cTn>
                        </p:par>
                        <p:par>
                          <p:cTn id="108" fill="hold">
                            <p:stCondLst>
                              <p:cond delay="1000"/>
                            </p:stCondLst>
                            <p:childTnLst>
                              <p:par>
                                <p:cTn id="109" presetID="42" presetClass="entr" presetSubtype="0" fill="hold" nodeType="afterEffect">
                                  <p:stCondLst>
                                    <p:cond delay="0"/>
                                  </p:stCondLst>
                                  <p:childTnLst>
                                    <p:set>
                                      <p:cBhvr>
                                        <p:cTn id="110" dur="1" fill="hold">
                                          <p:stCondLst>
                                            <p:cond delay="0"/>
                                          </p:stCondLst>
                                        </p:cTn>
                                        <p:tgtEl>
                                          <p:spTgt spid="92"/>
                                        </p:tgtEl>
                                        <p:attrNameLst>
                                          <p:attrName>style.visibility</p:attrName>
                                        </p:attrNameLst>
                                      </p:cBhvr>
                                      <p:to>
                                        <p:strVal val="visible"/>
                                      </p:to>
                                    </p:set>
                                    <p:animEffect transition="in" filter="fade">
                                      <p:cBhvr>
                                        <p:cTn id="111" dur="1000"/>
                                        <p:tgtEl>
                                          <p:spTgt spid="92"/>
                                        </p:tgtEl>
                                      </p:cBhvr>
                                    </p:animEffect>
                                    <p:anim calcmode="lin" valueType="num">
                                      <p:cBhvr>
                                        <p:cTn id="112" dur="1000" fill="hold"/>
                                        <p:tgtEl>
                                          <p:spTgt spid="92"/>
                                        </p:tgtEl>
                                        <p:attrNameLst>
                                          <p:attrName>ppt_x</p:attrName>
                                        </p:attrNameLst>
                                      </p:cBhvr>
                                      <p:tavLst>
                                        <p:tav tm="0">
                                          <p:val>
                                            <p:strVal val="#ppt_x"/>
                                          </p:val>
                                        </p:tav>
                                        <p:tav tm="100000">
                                          <p:val>
                                            <p:strVal val="#ppt_x"/>
                                          </p:val>
                                        </p:tav>
                                      </p:tavLst>
                                    </p:anim>
                                    <p:anim calcmode="lin" valueType="num">
                                      <p:cBhvr>
                                        <p:cTn id="113"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p:cNvSpPr txBox="1"/>
          <p:nvPr/>
        </p:nvSpPr>
        <p:spPr>
          <a:xfrm>
            <a:off x="2545442" y="338196"/>
            <a:ext cx="7101115"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Conclusion</a:t>
            </a:r>
            <a:endParaRPr lang="en-US" sz="4000" b="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1921232" y="1379329"/>
            <a:ext cx="7968533" cy="4442242"/>
          </a:xfrm>
          <a:prstGeom prst="rect">
            <a:avLst/>
          </a:prstGeom>
          <a:noFill/>
        </p:spPr>
        <p:txBody>
          <a:bodyPr wrap="square" rtlCol="0">
            <a:spAutoFit/>
          </a:bodyPr>
          <a:lstStyle/>
          <a:p>
            <a:pPr marL="342900" indent="-342900" algn="just">
              <a:spcAft>
                <a:spcPts val="1600"/>
              </a:spcAf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Blockchain makes certificate </a:t>
            </a:r>
            <a:r>
              <a:rPr lang="en-US" sz="2400" b="1" dirty="0">
                <a:solidFill>
                  <a:srgbClr val="0070C0"/>
                </a:solidFill>
                <a:latin typeface="Times New Roman" panose="02020603050405020304" pitchFamily="18" charset="0"/>
                <a:cs typeface="Times New Roman" panose="02020603050405020304" pitchFamily="18" charset="0"/>
              </a:rPr>
              <a:t>validation</a:t>
            </a:r>
            <a:r>
              <a:rPr lang="en-US" sz="2400" dirty="0">
                <a:latin typeface="Times New Roman" panose="02020603050405020304" pitchFamily="18" charset="0"/>
                <a:cs typeface="Times New Roman" panose="02020603050405020304" pitchFamily="18" charset="0"/>
              </a:rPr>
              <a:t> secure and </a:t>
            </a:r>
            <a:r>
              <a:rPr lang="en-US" sz="2400" b="1" dirty="0">
                <a:solidFill>
                  <a:srgbClr val="0070C0"/>
                </a:solidFill>
                <a:latin typeface="Times New Roman" panose="02020603050405020304" pitchFamily="18" charset="0"/>
                <a:cs typeface="Times New Roman" panose="02020603050405020304" pitchFamily="18" charset="0"/>
              </a:rPr>
              <a:t>reliable</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lgn="just">
              <a:spcAft>
                <a:spcPts val="1600"/>
              </a:spcAf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Prevents </a:t>
            </a:r>
            <a:r>
              <a:rPr lang="en-US" sz="2400" b="1" dirty="0">
                <a:solidFill>
                  <a:srgbClr val="0070C0"/>
                </a:solidFill>
                <a:latin typeface="Times New Roman" panose="02020603050405020304" pitchFamily="18" charset="0"/>
                <a:cs typeface="Times New Roman" panose="02020603050405020304" pitchFamily="18" charset="0"/>
              </a:rPr>
              <a:t>fraud</a:t>
            </a:r>
            <a:r>
              <a:rPr lang="en-US" sz="2400" dirty="0">
                <a:latin typeface="Times New Roman" panose="02020603050405020304" pitchFamily="18" charset="0"/>
                <a:cs typeface="Times New Roman" panose="02020603050405020304" pitchFamily="18" charset="0"/>
              </a:rPr>
              <a:t> and ensures certificates are </a:t>
            </a:r>
            <a:r>
              <a:rPr lang="en-US" sz="2400" b="1" dirty="0">
                <a:solidFill>
                  <a:srgbClr val="0070C0"/>
                </a:solidFill>
                <a:latin typeface="Times New Roman" panose="02020603050405020304" pitchFamily="18" charset="0"/>
                <a:cs typeface="Times New Roman" panose="02020603050405020304" pitchFamily="18" charset="0"/>
              </a:rPr>
              <a:t>tamper-proof</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lgn="just">
              <a:spcAft>
                <a:spcPts val="1600"/>
              </a:spcAf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Saves time by reducing </a:t>
            </a:r>
            <a:r>
              <a:rPr lang="en-US" sz="2400" b="1" dirty="0">
                <a:solidFill>
                  <a:srgbClr val="0070C0"/>
                </a:solidFill>
                <a:latin typeface="Times New Roman" panose="02020603050405020304" pitchFamily="18" charset="0"/>
                <a:cs typeface="Times New Roman" panose="02020603050405020304" pitchFamily="18" charset="0"/>
              </a:rPr>
              <a:t>verification</a:t>
            </a:r>
            <a:r>
              <a:rPr lang="en-US" sz="2400" dirty="0">
                <a:latin typeface="Times New Roman" panose="02020603050405020304" pitchFamily="18" charset="0"/>
                <a:cs typeface="Times New Roman" panose="02020603050405020304" pitchFamily="18" charset="0"/>
              </a:rPr>
              <a:t> from days to minutes.</a:t>
            </a:r>
            <a:endParaRPr lang="en-US" sz="2400" dirty="0">
              <a:latin typeface="Times New Roman" panose="02020603050405020304" pitchFamily="18" charset="0"/>
              <a:cs typeface="Times New Roman" panose="02020603050405020304" pitchFamily="18" charset="0"/>
            </a:endParaRPr>
          </a:p>
          <a:p>
            <a:pPr marL="342900" indent="-342900" algn="just">
              <a:spcAft>
                <a:spcPts val="1600"/>
              </a:spcAf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Simplifies the process, making it more </a:t>
            </a:r>
            <a:r>
              <a:rPr lang="en-US" sz="2400" b="1" dirty="0">
                <a:solidFill>
                  <a:srgbClr val="0070C0"/>
                </a:solidFill>
                <a:latin typeface="Times New Roman" panose="02020603050405020304" pitchFamily="18" charset="0"/>
                <a:cs typeface="Times New Roman" panose="02020603050405020304" pitchFamily="18" charset="0"/>
              </a:rPr>
              <a:t>efficient</a:t>
            </a:r>
            <a:r>
              <a:rPr lang="en-US" sz="2400" dirty="0">
                <a:latin typeface="Times New Roman" panose="02020603050405020304" pitchFamily="18" charset="0"/>
                <a:cs typeface="Times New Roman" panose="02020603050405020304" pitchFamily="18" charset="0"/>
              </a:rPr>
              <a:t> and </a:t>
            </a:r>
            <a:r>
              <a:rPr lang="en-US" sz="2400" b="1" dirty="0">
                <a:solidFill>
                  <a:srgbClr val="0070C0"/>
                </a:solidFill>
                <a:latin typeface="Times New Roman" panose="02020603050405020304" pitchFamily="18" charset="0"/>
                <a:cs typeface="Times New Roman" panose="02020603050405020304" pitchFamily="18" charset="0"/>
              </a:rPr>
              <a:t>trustworthy</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lgn="just">
              <a:spcAft>
                <a:spcPts val="1600"/>
              </a:spcAf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Supports </a:t>
            </a:r>
            <a:r>
              <a:rPr lang="en-US" sz="2400" b="1" dirty="0">
                <a:solidFill>
                  <a:srgbClr val="0070C0"/>
                </a:solidFill>
                <a:latin typeface="Times New Roman" panose="02020603050405020304" pitchFamily="18" charset="0"/>
                <a:cs typeface="Times New Roman" panose="02020603050405020304" pitchFamily="18" charset="0"/>
              </a:rPr>
              <a:t>global</a:t>
            </a:r>
            <a:r>
              <a:rPr lang="en-US" sz="2400" dirty="0">
                <a:latin typeface="Times New Roman" panose="02020603050405020304" pitchFamily="18" charset="0"/>
                <a:cs typeface="Times New Roman" panose="02020603050405020304" pitchFamily="18" charset="0"/>
              </a:rPr>
              <a:t> standards for education systems.</a:t>
            </a:r>
            <a:endParaRPr lang="en-US" sz="2400" dirty="0">
              <a:latin typeface="Times New Roman" panose="02020603050405020304" pitchFamily="18" charset="0"/>
              <a:cs typeface="Times New Roman" panose="02020603050405020304" pitchFamily="18" charset="0"/>
            </a:endParaRPr>
          </a:p>
          <a:p>
            <a:pPr marL="342900" indent="-342900" algn="just">
              <a:spcAft>
                <a:spcPts val="1600"/>
              </a:spcAft>
              <a:buFont typeface="Wingdings" panose="05000000000000000000" pitchFamily="2" charset="2"/>
              <a:buChar char="ü"/>
            </a:pPr>
            <a:r>
              <a:rPr lang="en-US" sz="2400" dirty="0">
                <a:latin typeface="Times New Roman" panose="02020603050405020304" pitchFamily="18" charset="0"/>
                <a:cs typeface="Times New Roman" panose="02020603050405020304" pitchFamily="18" charset="0"/>
              </a:rPr>
              <a:t>Although </a:t>
            </a:r>
            <a:r>
              <a:rPr lang="en-US" sz="2400" b="1" dirty="0">
                <a:solidFill>
                  <a:srgbClr val="0070C0"/>
                </a:solidFill>
                <a:latin typeface="Times New Roman" panose="02020603050405020304" pitchFamily="18" charset="0"/>
                <a:cs typeface="Times New Roman" panose="02020603050405020304" pitchFamily="18" charset="0"/>
              </a:rPr>
              <a:t>challenges</a:t>
            </a:r>
            <a:r>
              <a:rPr lang="en-US" sz="2400" dirty="0">
                <a:latin typeface="Times New Roman" panose="02020603050405020304" pitchFamily="18" charset="0"/>
                <a:cs typeface="Times New Roman" panose="02020603050405020304" pitchFamily="18" charset="0"/>
              </a:rPr>
              <a:t> like cost and </a:t>
            </a:r>
            <a:r>
              <a:rPr lang="en-US" sz="2400" b="1" dirty="0">
                <a:solidFill>
                  <a:srgbClr val="0070C0"/>
                </a:solidFill>
                <a:latin typeface="Times New Roman" panose="02020603050405020304" pitchFamily="18" charset="0"/>
                <a:cs typeface="Times New Roman" panose="02020603050405020304" pitchFamily="18" charset="0"/>
              </a:rPr>
              <a:t>scalability</a:t>
            </a:r>
            <a:r>
              <a:rPr lang="en-US" sz="2400" dirty="0">
                <a:latin typeface="Times New Roman" panose="02020603050405020304" pitchFamily="18" charset="0"/>
                <a:cs typeface="Times New Roman" panose="02020603050405020304" pitchFamily="18" charset="0"/>
              </a:rPr>
              <a:t> exist, continued research will improve the </a:t>
            </a:r>
            <a:r>
              <a:rPr lang="en-US" sz="2400" b="1" dirty="0">
                <a:solidFill>
                  <a:srgbClr val="0070C0"/>
                </a:solidFill>
                <a:latin typeface="Times New Roman" panose="02020603050405020304" pitchFamily="18" charset="0"/>
                <a:cs typeface="Times New Roman" panose="02020603050405020304" pitchFamily="18" charset="0"/>
              </a:rPr>
              <a:t>system</a:t>
            </a:r>
            <a:r>
              <a:rPr lang="en-US" sz="2400" dirty="0">
                <a:latin typeface="Times New Roman" panose="02020603050405020304" pitchFamily="18" charset="0"/>
                <a:cs typeface="Times New Roman" panose="02020603050405020304" pitchFamily="18" charset="0"/>
              </a:rPr>
              <a:t> and make it widely usable in the </a:t>
            </a:r>
            <a:r>
              <a:rPr lang="en-US" sz="2400" b="1" dirty="0">
                <a:solidFill>
                  <a:srgbClr val="0070C0"/>
                </a:solidFill>
                <a:latin typeface="Times New Roman" panose="02020603050405020304" pitchFamily="18" charset="0"/>
                <a:cs typeface="Times New Roman" panose="02020603050405020304" pitchFamily="18" charset="0"/>
              </a:rPr>
              <a:t>future</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pic>
        <p:nvPicPr>
          <p:cNvPr id="9" name="Graphic 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5068" y="303052"/>
            <a:ext cx="696190" cy="676390"/>
          </a:xfrm>
          <a:prstGeom prst="rect">
            <a:avLst/>
          </a:prstGeom>
        </p:spPr>
      </p:pic>
      <p:pic>
        <p:nvPicPr>
          <p:cNvPr id="10" name="Picture 9"/>
          <p:cNvPicPr>
            <a:picLocks noChangeAspect="1"/>
          </p:cNvPicPr>
          <p:nvPr/>
        </p:nvPicPr>
        <p:blipFill>
          <a:blip r:embed="rId3"/>
          <a:stretch>
            <a:fillRect/>
          </a:stretch>
        </p:blipFill>
        <p:spPr>
          <a:xfrm>
            <a:off x="11240742" y="352608"/>
            <a:ext cx="696190" cy="676390"/>
          </a:xfrm>
          <a:prstGeom prst="rect">
            <a:avLst/>
          </a:prstGeom>
        </p:spPr>
      </p:pic>
      <p:sp>
        <p:nvSpPr>
          <p:cNvPr id="7" name="TextBox 6"/>
          <p:cNvSpPr txBox="1"/>
          <p:nvPr/>
        </p:nvSpPr>
        <p:spPr>
          <a:xfrm>
            <a:off x="11474015" y="6046895"/>
            <a:ext cx="59871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20</a:t>
            </a:r>
            <a:endParaRPr lang="en-US" sz="2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ubtitle 3"/>
          <p:cNvSpPr txBox="1"/>
          <p:nvPr/>
        </p:nvSpPr>
        <p:spPr>
          <a:xfrm>
            <a:off x="1891028" y="2220021"/>
            <a:ext cx="8364303" cy="22884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400" dirty="0">
              <a:latin typeface="Times New Roman" panose="02020603050405020304" pitchFamily="18" charset="0"/>
              <a:cs typeface="Times New Roman" panose="02020603050405020304" pitchFamily="18" charset="0"/>
            </a:endParaRPr>
          </a:p>
        </p:txBody>
      </p:sp>
      <p:sp>
        <p:nvSpPr>
          <p:cNvPr id="2" name="Rectangle 1"/>
          <p:cNvSpPr/>
          <p:nvPr/>
        </p:nvSpPr>
        <p:spPr>
          <a:xfrm>
            <a:off x="1267632" y="1219296"/>
            <a:ext cx="9656736" cy="4803879"/>
          </a:xfrm>
          <a:prstGeom prst="rect">
            <a:avLst/>
          </a:prstGeom>
        </p:spPr>
        <p:txBody>
          <a:bodyPr wrap="square">
            <a:spAutoFit/>
          </a:bodyPr>
          <a:lstStyle/>
          <a:p>
            <a:pPr>
              <a:lnSpc>
                <a:spcPct val="107000"/>
              </a:lnSpc>
              <a:spcAft>
                <a:spcPts val="2400"/>
              </a:spcAft>
            </a:pPr>
            <a:r>
              <a:rPr lang="en-US" sz="2200" b="1" dirty="0">
                <a:latin typeface="Times New Roman" panose="02020603050405020304" pitchFamily="18" charset="0"/>
                <a:ea typeface="Times New Roman" panose="02020603050405020304" pitchFamily="18" charset="0"/>
                <a:cs typeface="Times New Roman" panose="02020603050405020304" pitchFamily="18" charset="0"/>
              </a:rPr>
              <a:t>[1] </a:t>
            </a:r>
            <a:r>
              <a:rPr lang="en-US" sz="2200" b="1" dirty="0">
                <a:latin typeface="Times New Roman" panose="02020603050405020304" pitchFamily="18" charset="0"/>
                <a:cs typeface="Times New Roman" panose="02020603050405020304" pitchFamily="18" charset="0"/>
              </a:rPr>
              <a:t>A Systematic Literature Review on Blockchain-Based Systems for Academic Certificate Verification (2022) </a:t>
            </a:r>
            <a:r>
              <a:rPr lang="en-US" sz="2000" dirty="0">
                <a:solidFill>
                  <a:srgbClr val="0070C0"/>
                </a:solidFill>
                <a:latin typeface="Times New Roman" panose="02020603050405020304" pitchFamily="18" charset="0"/>
                <a:cs typeface="Times New Roman" panose="02020603050405020304" pitchFamily="18" charset="0"/>
              </a:rPr>
              <a:t>DOI: </a:t>
            </a:r>
            <a:r>
              <a:rPr lang="en-US" sz="2000" u="sng" dirty="0">
                <a:solidFill>
                  <a:srgbClr val="0070C0"/>
                </a:solidFill>
                <a:latin typeface="Times New Roman" panose="02020603050405020304" pitchFamily="18" charset="0"/>
                <a:cs typeface="Times New Roman" panose="02020603050405020304" pitchFamily="18" charset="0"/>
              </a:rPr>
              <a:t>10.1109/ACCESS.2023.3289598</a:t>
            </a:r>
            <a:endParaRPr lang="en-US" sz="2000" b="1" dirty="0">
              <a:solidFill>
                <a:srgbClr val="0070C0"/>
              </a:solidFill>
              <a:latin typeface="Times New Roman" panose="02020603050405020304" pitchFamily="18" charset="0"/>
              <a:cs typeface="Times New Roman" panose="02020603050405020304" pitchFamily="18" charset="0"/>
            </a:endParaRPr>
          </a:p>
          <a:p>
            <a:pPr>
              <a:lnSpc>
                <a:spcPct val="107000"/>
              </a:lnSpc>
              <a:spcAft>
                <a:spcPts val="2400"/>
              </a:spcAft>
            </a:pPr>
            <a:r>
              <a:rPr lang="en-US" sz="2200" b="1" dirty="0">
                <a:latin typeface="Times New Roman" panose="02020603050405020304" pitchFamily="18" charset="0"/>
                <a:ea typeface="Times New Roman" panose="02020603050405020304" pitchFamily="18" charset="0"/>
                <a:cs typeface="Times New Roman" panose="02020603050405020304" pitchFamily="18" charset="0"/>
              </a:rPr>
              <a:t>[2] </a:t>
            </a:r>
            <a:r>
              <a:rPr lang="en-US" sz="2200" b="1" dirty="0">
                <a:latin typeface="Times New Roman" panose="02020603050405020304" pitchFamily="18" charset="0"/>
                <a:cs typeface="Times New Roman" panose="02020603050405020304" pitchFamily="18" charset="0"/>
              </a:rPr>
              <a:t>Blockchain and IoT for Educational Certificates Generation and Verification (2023) </a:t>
            </a:r>
            <a:r>
              <a:rPr lang="en-US" sz="2000" dirty="0">
                <a:solidFill>
                  <a:srgbClr val="0070C0"/>
                </a:solidFill>
                <a:latin typeface="Times New Roman" panose="02020603050405020304" pitchFamily="18" charset="0"/>
                <a:cs typeface="Times New Roman" panose="02020603050405020304" pitchFamily="18" charset="0"/>
              </a:rPr>
              <a:t>DOI: </a:t>
            </a:r>
            <a:r>
              <a:rPr lang="en-US" sz="2000" u="sng" dirty="0">
                <a:solidFill>
                  <a:srgbClr val="0070C0"/>
                </a:solidFill>
                <a:latin typeface="Times New Roman" panose="02020603050405020304" pitchFamily="18" charset="0"/>
                <a:cs typeface="Times New Roman" panose="02020603050405020304" pitchFamily="18" charset="0"/>
                <a:hlinkClick r:id="rId1"/>
              </a:rPr>
              <a:t>10.1109/ICCIT52419.2022.9711656</a:t>
            </a:r>
            <a:endParaRPr lang="en-US" sz="2000" u="sng" dirty="0">
              <a:solidFill>
                <a:srgbClr val="0070C0"/>
              </a:solidFill>
              <a:latin typeface="Times New Roman" panose="02020603050405020304" pitchFamily="18" charset="0"/>
              <a:cs typeface="Times New Roman" panose="02020603050405020304" pitchFamily="18" charset="0"/>
            </a:endParaRPr>
          </a:p>
          <a:p>
            <a:pPr fontAlgn="t">
              <a:spcAft>
                <a:spcPts val="2400"/>
              </a:spcAft>
            </a:pPr>
            <a:r>
              <a:rPr lang="en-US" sz="2200" b="1" dirty="0">
                <a:latin typeface="Times New Roman" panose="02020603050405020304" pitchFamily="18" charset="0"/>
                <a:ea typeface="Times New Roman" panose="02020603050405020304" pitchFamily="18" charset="0"/>
                <a:cs typeface="Times New Roman" panose="02020603050405020304" pitchFamily="18" charset="0"/>
              </a:rPr>
              <a:t>[3] </a:t>
            </a:r>
            <a:r>
              <a:rPr lang="en-US" sz="2200" b="1" dirty="0">
                <a:latin typeface="Times New Roman" panose="02020603050405020304" pitchFamily="18" charset="0"/>
                <a:cs typeface="Times New Roman" panose="02020603050405020304" pitchFamily="18" charset="0"/>
              </a:rPr>
              <a:t>Blockchain-Based IoT Access Control System Towards Security, Lightweight, and Cross-Domain (2021) </a:t>
            </a:r>
            <a:r>
              <a:rPr lang="en-US" sz="2000" dirty="0">
                <a:solidFill>
                  <a:srgbClr val="0070C0"/>
                </a:solidFill>
                <a:latin typeface="Times New Roman" panose="02020603050405020304" pitchFamily="18" charset="0"/>
                <a:cs typeface="Times New Roman" panose="02020603050405020304" pitchFamily="18" charset="0"/>
              </a:rPr>
              <a:t>DOI: </a:t>
            </a:r>
            <a:r>
              <a:rPr lang="en-US" sz="2000" dirty="0">
                <a:solidFill>
                  <a:srgbClr val="0070C0"/>
                </a:solidFill>
                <a:latin typeface="Times New Roman" panose="02020603050405020304" pitchFamily="18" charset="0"/>
                <a:cs typeface="Times New Roman" panose="02020603050405020304" pitchFamily="18" charset="0"/>
                <a:hlinkClick r:id="rId2"/>
              </a:rPr>
              <a:t>10.1109/ACCESS.2021.3059863</a:t>
            </a:r>
            <a:endParaRPr lang="en-US" sz="2000" dirty="0">
              <a:solidFill>
                <a:srgbClr val="0070C0"/>
              </a:solidFill>
              <a:latin typeface="Times New Roman" panose="02020603050405020304" pitchFamily="18" charset="0"/>
              <a:cs typeface="Times New Roman" panose="02020603050405020304" pitchFamily="18" charset="0"/>
            </a:endParaRPr>
          </a:p>
          <a:p>
            <a:pPr fontAlgn="t">
              <a:spcAft>
                <a:spcPts val="2400"/>
              </a:spcAft>
            </a:pPr>
            <a:r>
              <a:rPr lang="en-US" sz="2200" b="1" dirty="0">
                <a:latin typeface="Times New Roman" panose="02020603050405020304" pitchFamily="18" charset="0"/>
                <a:ea typeface="Times New Roman" panose="02020603050405020304" pitchFamily="18" charset="0"/>
                <a:cs typeface="Times New Roman" panose="02020603050405020304" pitchFamily="18" charset="0"/>
              </a:rPr>
              <a:t>[4] </a:t>
            </a:r>
            <a:r>
              <a:rPr lang="en-US" sz="2200" b="1" dirty="0">
                <a:latin typeface="Times New Roman" panose="02020603050405020304" pitchFamily="18" charset="0"/>
                <a:cs typeface="Times New Roman" panose="02020603050405020304" pitchFamily="18" charset="0"/>
              </a:rPr>
              <a:t>Blockchain-Based AI-Enabled Industry 4.0 CPS Protection Against Advanced Persistent Threats (2023) </a:t>
            </a:r>
            <a:r>
              <a:rPr lang="en-US" sz="2000" dirty="0">
                <a:solidFill>
                  <a:srgbClr val="0070C0"/>
                </a:solidFill>
                <a:latin typeface="Times New Roman" panose="02020603050405020304" pitchFamily="18" charset="0"/>
                <a:cs typeface="Times New Roman" panose="02020603050405020304" pitchFamily="18" charset="0"/>
              </a:rPr>
              <a:t>DOI: </a:t>
            </a:r>
            <a:r>
              <a:rPr lang="en-US" sz="2000" dirty="0">
                <a:solidFill>
                  <a:srgbClr val="0070C0"/>
                </a:solidFill>
                <a:latin typeface="Times New Roman" panose="02020603050405020304" pitchFamily="18" charset="0"/>
                <a:cs typeface="Times New Roman" panose="02020603050405020304" pitchFamily="18" charset="0"/>
                <a:hlinkClick r:id="rId3"/>
              </a:rPr>
              <a:t>10.1109/JIOT.2022.3147186</a:t>
            </a:r>
            <a:endParaRPr lang="en-US" sz="2000" dirty="0">
              <a:solidFill>
                <a:srgbClr val="0070C0"/>
              </a:solidFill>
              <a:latin typeface="Times New Roman" panose="02020603050405020304" pitchFamily="18" charset="0"/>
              <a:cs typeface="Times New Roman" panose="02020603050405020304" pitchFamily="18" charset="0"/>
            </a:endParaRPr>
          </a:p>
          <a:p>
            <a:pPr fontAlgn="t">
              <a:spcAft>
                <a:spcPts val="2400"/>
              </a:spcAft>
            </a:pPr>
            <a:r>
              <a:rPr lang="en-US" sz="2200" b="1" dirty="0">
                <a:latin typeface="Times New Roman" panose="02020603050405020304" pitchFamily="18" charset="0"/>
                <a:ea typeface="Times New Roman" panose="02020603050405020304" pitchFamily="18" charset="0"/>
                <a:cs typeface="Times New Roman" panose="02020603050405020304" pitchFamily="18" charset="0"/>
              </a:rPr>
              <a:t>[5] </a:t>
            </a:r>
            <a:r>
              <a:rPr lang="en-US" sz="2200" b="1" dirty="0">
                <a:latin typeface="Times New Roman" panose="02020603050405020304" pitchFamily="18" charset="0"/>
                <a:cs typeface="Times New Roman" panose="02020603050405020304" pitchFamily="18" charset="0"/>
              </a:rPr>
              <a:t>A Decentralized Lightweight Blockchain-Based Authentication Mechanism for IoT Systems (2022) </a:t>
            </a:r>
            <a:r>
              <a:rPr lang="en-US" sz="2000" u="sng" dirty="0">
                <a:solidFill>
                  <a:srgbClr val="0070C0"/>
                </a:solidFill>
                <a:latin typeface="Times New Roman" panose="02020603050405020304" pitchFamily="18" charset="0"/>
                <a:cs typeface="Times New Roman" panose="02020603050405020304" pitchFamily="18" charset="0"/>
              </a:rPr>
              <a:t>DOI: 10.1007/s10586-020-03058-6</a:t>
            </a:r>
            <a:endParaRPr lang="en-US" sz="2000" u="sng" dirty="0">
              <a:solidFill>
                <a:srgbClr val="0070C0"/>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2522622" y="303052"/>
            <a:ext cx="7101115"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Reference </a:t>
            </a:r>
            <a:endParaRPr lang="en-US" sz="40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1474015" y="6046895"/>
            <a:ext cx="59871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21</a:t>
            </a:r>
            <a:endParaRPr lang="en-US" sz="2800" b="1" dirty="0">
              <a:latin typeface="Times New Roman" panose="02020603050405020304" pitchFamily="18" charset="0"/>
              <a:cs typeface="Times New Roman" panose="02020603050405020304" pitchFamily="18" charset="0"/>
            </a:endParaRPr>
          </a:p>
        </p:txBody>
      </p:sp>
      <p:pic>
        <p:nvPicPr>
          <p:cNvPr id="9" name="Graphic 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068" y="303052"/>
            <a:ext cx="696190" cy="676390"/>
          </a:xfrm>
          <a:prstGeom prst="rect">
            <a:avLst/>
          </a:prstGeom>
        </p:spPr>
      </p:pic>
      <p:pic>
        <p:nvPicPr>
          <p:cNvPr id="10" name="Picture 9"/>
          <p:cNvPicPr>
            <a:picLocks noChangeAspect="1"/>
          </p:cNvPicPr>
          <p:nvPr/>
        </p:nvPicPr>
        <p:blipFill>
          <a:blip r:embed="rId6"/>
          <a:stretch>
            <a:fillRect/>
          </a:stretch>
        </p:blipFill>
        <p:spPr>
          <a:xfrm>
            <a:off x="11240742" y="352608"/>
            <a:ext cx="696190" cy="6763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Graphic 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 y="1"/>
            <a:ext cx="696190" cy="676390"/>
          </a:xfrm>
          <a:prstGeom prst="rect">
            <a:avLst/>
          </a:prstGeom>
        </p:spPr>
      </p:pic>
      <p:pic>
        <p:nvPicPr>
          <p:cNvPr id="8" name="Picture 7"/>
          <p:cNvPicPr>
            <a:picLocks noChangeAspect="1"/>
          </p:cNvPicPr>
          <p:nvPr/>
        </p:nvPicPr>
        <p:blipFill>
          <a:blip r:embed="rId3"/>
          <a:stretch>
            <a:fillRect/>
          </a:stretch>
        </p:blipFill>
        <p:spPr>
          <a:xfrm>
            <a:off x="11495809" y="-23447"/>
            <a:ext cx="696190" cy="696190"/>
          </a:xfrm>
          <a:prstGeom prst="rect">
            <a:avLst/>
          </a:prstGeom>
        </p:spPr>
      </p:pic>
      <p:sp>
        <p:nvSpPr>
          <p:cNvPr id="9" name="Title 1"/>
          <p:cNvSpPr txBox="1"/>
          <p:nvPr/>
        </p:nvSpPr>
        <p:spPr>
          <a:xfrm>
            <a:off x="3013808" y="1925265"/>
            <a:ext cx="59948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3800" b="1" kern="1200" cap="all" baseline="0">
                <a:solidFill>
                  <a:schemeClr val="tx1">
                    <a:lumMod val="75000"/>
                    <a:lumOff val="25000"/>
                  </a:schemeClr>
                </a:solidFill>
                <a:latin typeface="+mj-lt"/>
                <a:ea typeface="+mj-ea"/>
                <a:cs typeface="+mj-cs"/>
              </a:defRPr>
            </a:lvl1pPr>
          </a:lstStyle>
          <a:p>
            <a:pPr algn="ctr"/>
            <a:r>
              <a:rPr lang="en-GB" sz="5600" spc="600" dirty="0">
                <a:latin typeface="Comic Sans MS" panose="030F0702030302020204" pitchFamily="66" charset="0"/>
                <a:cs typeface="Times New Roman" panose="02020603050405020304" pitchFamily="18" charset="0"/>
              </a:rPr>
              <a:t>Thank</a:t>
            </a:r>
            <a:r>
              <a:rPr lang="en-GB" sz="5600" spc="600" dirty="0">
                <a:latin typeface="Bookman Old Style" panose="02050604050505020204" pitchFamily="18" charset="0"/>
                <a:cs typeface="Times New Roman" panose="02020603050405020304" pitchFamily="18" charset="0"/>
              </a:rPr>
              <a:t> </a:t>
            </a:r>
            <a:r>
              <a:rPr lang="en-GB" sz="5600" spc="600" dirty="0">
                <a:latin typeface="Comic Sans MS" panose="030F0702030302020204" pitchFamily="66" charset="0"/>
                <a:cs typeface="Times New Roman" panose="02020603050405020304" pitchFamily="18" charset="0"/>
              </a:rPr>
              <a:t>You</a:t>
            </a:r>
            <a:endParaRPr lang="en-US" sz="5600" spc="600" dirty="0">
              <a:latin typeface="Comic Sans MS" panose="030F0702030302020204" pitchFamily="66" charset="0"/>
              <a:cs typeface="Times New Roman" panose="02020603050405020304" pitchFamily="18" charset="0"/>
            </a:endParaRPr>
          </a:p>
        </p:txBody>
      </p:sp>
      <p:sp>
        <p:nvSpPr>
          <p:cNvPr id="10" name="Title 1"/>
          <p:cNvSpPr txBox="1"/>
          <p:nvPr/>
        </p:nvSpPr>
        <p:spPr>
          <a:xfrm>
            <a:off x="2844260" y="3250828"/>
            <a:ext cx="5994895" cy="4972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1800" b="1" spc="300" dirty="0">
                <a:latin typeface="Bookman Old Style" panose="02050604050505020204" pitchFamily="18" charset="0"/>
                <a:cs typeface="Times New Roman" panose="02020603050405020304" pitchFamily="18" charset="0"/>
              </a:rPr>
              <a:t>Keep Learning, Keep Grinding</a:t>
            </a:r>
            <a:endParaRPr lang="en-US" sz="1800" b="1" spc="300" dirty="0">
              <a:latin typeface="Bookman Old Style" panose="020506040505050202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500"/>
                                        <p:tgtEl>
                                          <p:spTgt spid="9"/>
                                        </p:tgtEl>
                                      </p:cBhvr>
                                    </p:animEffect>
                                  </p:childTnLst>
                                </p:cTn>
                              </p:par>
                              <p:par>
                                <p:cTn id="8" presetID="53" presetClass="entr" presetSubtype="16"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1000" fill="hold"/>
                                        <p:tgtEl>
                                          <p:spTgt spid="9"/>
                                        </p:tgtEl>
                                        <p:attrNameLst>
                                          <p:attrName>ppt_w</p:attrName>
                                        </p:attrNameLst>
                                      </p:cBhvr>
                                      <p:tavLst>
                                        <p:tav tm="0">
                                          <p:val>
                                            <p:fltVal val="0"/>
                                          </p:val>
                                        </p:tav>
                                        <p:tav tm="100000">
                                          <p:val>
                                            <p:strVal val="#ppt_w"/>
                                          </p:val>
                                        </p:tav>
                                      </p:tavLst>
                                    </p:anim>
                                    <p:anim calcmode="lin" valueType="num">
                                      <p:cBhvr>
                                        <p:cTn id="11" dur="1000" fill="hold"/>
                                        <p:tgtEl>
                                          <p:spTgt spid="9"/>
                                        </p:tgtEl>
                                        <p:attrNameLst>
                                          <p:attrName>ppt_h</p:attrName>
                                        </p:attrNameLst>
                                      </p:cBhvr>
                                      <p:tavLst>
                                        <p:tav tm="0">
                                          <p:val>
                                            <p:fltVal val="0"/>
                                          </p:val>
                                        </p:tav>
                                        <p:tav tm="100000">
                                          <p:val>
                                            <p:strVal val="#ppt_h"/>
                                          </p:val>
                                        </p:tav>
                                      </p:tavLst>
                                    </p:anim>
                                    <p:animEffect transition="in" filter="fade">
                                      <p:cBhvr>
                                        <p:cTn id="12" dur="1000"/>
                                        <p:tgtEl>
                                          <p:spTgt spid="9"/>
                                        </p:tgtEl>
                                      </p:cBhvr>
                                    </p:animEffect>
                                  </p:childTnLst>
                                </p:cTn>
                              </p:par>
                            </p:childTnLst>
                          </p:cTn>
                        </p:par>
                        <p:par>
                          <p:cTn id="13" fill="hold">
                            <p:stCondLst>
                              <p:cond delay="1500"/>
                            </p:stCondLst>
                            <p:childTnLst>
                              <p:par>
                                <p:cTn id="14" presetID="1" presetClass="entr" presetSubtype="0" fill="hold" grpId="0" nodeType="afterEffect">
                                  <p:stCondLst>
                                    <p:cond delay="0"/>
                                  </p:stCondLst>
                                  <p:iterate type="lt">
                                    <p:tmAbs val="100"/>
                                  </p:iterate>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4300"/>
                            </p:stCondLst>
                            <p:childTnLst>
                              <p:par>
                                <p:cTn id="17" presetID="26" presetClass="emph" presetSubtype="0" fill="hold" grpId="2" nodeType="afterEffect">
                                  <p:stCondLst>
                                    <p:cond delay="0"/>
                                  </p:stCondLst>
                                  <p:childTnLst>
                                    <p:animEffect transition="out" filter="fade">
                                      <p:cBhvr>
                                        <p:cTn id="18" dur="500" tmFilter="0, 0; .2, .5; .8, .5; 1, 0"/>
                                        <p:tgtEl>
                                          <p:spTgt spid="9"/>
                                        </p:tgtEl>
                                      </p:cBhvr>
                                    </p:animEffect>
                                    <p:animScale>
                                      <p:cBhvr>
                                        <p:cTn id="19" dur="250" autoRev="1" fill="hold"/>
                                        <p:tgtEl>
                                          <p:spTgt spid="9"/>
                                        </p:tgtEl>
                                      </p:cBhvr>
                                      <p:by x="105000" y="105000"/>
                                    </p:animScale>
                                  </p:childTnLst>
                                </p:cTn>
                              </p:par>
                              <p:par>
                                <p:cTn id="20" presetID="26" presetClass="emph" presetSubtype="0" fill="hold" grpId="1" nodeType="withEffect">
                                  <p:stCondLst>
                                    <p:cond delay="0"/>
                                  </p:stCondLst>
                                  <p:iterate type="lt">
                                    <p:tmPct val="0"/>
                                  </p:iterate>
                                  <p:childTnLst>
                                    <p:animEffect transition="out" filter="fade">
                                      <p:cBhvr>
                                        <p:cTn id="21" dur="500" tmFilter="0, 0; .2, .5; .8, .5; 1, 0"/>
                                        <p:tgtEl>
                                          <p:spTgt spid="10"/>
                                        </p:tgtEl>
                                      </p:cBhvr>
                                    </p:animEffect>
                                    <p:animScale>
                                      <p:cBhvr>
                                        <p:cTn id="22"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9" grpId="2"/>
      <p:bldP spid="10" grpId="0"/>
      <p:bldP spid="10"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Graphic 13" descr="Questions"/>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3962401" y="2946979"/>
            <a:ext cx="3773714" cy="2945821"/>
          </a:xfrm>
          <a:prstGeom prst="rect">
            <a:avLst/>
          </a:prstGeom>
        </p:spPr>
      </p:pic>
      <p:sp>
        <p:nvSpPr>
          <p:cNvPr id="15" name="TextBox 14"/>
          <p:cNvSpPr txBox="1"/>
          <p:nvPr/>
        </p:nvSpPr>
        <p:spPr>
          <a:xfrm>
            <a:off x="580572" y="1733461"/>
            <a:ext cx="11393714" cy="1015663"/>
          </a:xfrm>
          <a:prstGeom prst="rect">
            <a:avLst/>
          </a:prstGeom>
          <a:noFill/>
        </p:spPr>
        <p:txBody>
          <a:bodyPr wrap="square" rtlCol="0">
            <a:spAutoFit/>
          </a:bodyPr>
          <a:lstStyle>
            <a:defPPr>
              <a:defRPr lang="en-US"/>
            </a:defPPr>
            <a:lvl1pPr algn="ctr">
              <a:defRPr sz="2800">
                <a:solidFill>
                  <a:schemeClr val="bg1"/>
                </a:solidFill>
                <a:latin typeface="Comic Sans MS" panose="030F0702030302020204" pitchFamily="66"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6000" b="1" i="0" u="none" strike="noStrike" kern="1200" cap="none" spc="0" normalizeH="0" baseline="0" noProof="0" dirty="0">
                <a:ln>
                  <a:noFill/>
                </a:ln>
                <a:solidFill>
                  <a:schemeClr val="tx1"/>
                </a:solidFill>
                <a:effectLst/>
                <a:uLnTx/>
                <a:uFillTx/>
                <a:latin typeface="Comic Sans MS" panose="030F0702030302020204" pitchFamily="66" charset="0"/>
                <a:ea typeface="+mn-ea"/>
                <a:cs typeface="+mn-cs"/>
              </a:rPr>
              <a:t>Are There Any Questions,,,</a:t>
            </a:r>
            <a:endParaRPr kumimoji="0" lang="en-US" altLang="en-US" sz="6000" b="1" i="0" u="none" strike="noStrike" kern="1200" cap="none" spc="0" normalizeH="0" baseline="0" noProof="0" dirty="0">
              <a:ln>
                <a:noFill/>
              </a:ln>
              <a:solidFill>
                <a:schemeClr val="tx1"/>
              </a:solidFill>
              <a:effectLst/>
              <a:uLnTx/>
              <a:uFillTx/>
              <a:latin typeface="Comic Sans MS" panose="030F0702030302020204" pitchFamily="66"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Effect transition="in" filter="fade">
                                      <p:cBhvr>
                                        <p:cTn id="9" dur="1000"/>
                                        <p:tgtEl>
                                          <p:spTgt spid="15"/>
                                        </p:tgtEl>
                                      </p:cBhvr>
                                    </p:animEffect>
                                  </p:childTnLst>
                                </p:cTn>
                              </p:par>
                              <p:par>
                                <p:cTn id="10" presetID="53" presetClass="entr" presetSubtype="16"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1000" fill="hold"/>
                                        <p:tgtEl>
                                          <p:spTgt spid="14"/>
                                        </p:tgtEl>
                                        <p:attrNameLst>
                                          <p:attrName>ppt_w</p:attrName>
                                        </p:attrNameLst>
                                      </p:cBhvr>
                                      <p:tavLst>
                                        <p:tav tm="0">
                                          <p:val>
                                            <p:fltVal val="0"/>
                                          </p:val>
                                        </p:tav>
                                        <p:tav tm="100000">
                                          <p:val>
                                            <p:strVal val="#ppt_w"/>
                                          </p:val>
                                        </p:tav>
                                      </p:tavLst>
                                    </p:anim>
                                    <p:anim calcmode="lin" valueType="num">
                                      <p:cBhvr>
                                        <p:cTn id="13" dur="1000" fill="hold"/>
                                        <p:tgtEl>
                                          <p:spTgt spid="14"/>
                                        </p:tgtEl>
                                        <p:attrNameLst>
                                          <p:attrName>ppt_h</p:attrName>
                                        </p:attrNameLst>
                                      </p:cBhvr>
                                      <p:tavLst>
                                        <p:tav tm="0">
                                          <p:val>
                                            <p:fltVal val="0"/>
                                          </p:val>
                                        </p:tav>
                                        <p:tav tm="100000">
                                          <p:val>
                                            <p:strVal val="#ppt_h"/>
                                          </p:val>
                                        </p:tav>
                                      </p:tavLst>
                                    </p:anim>
                                    <p:animEffect transition="in" filter="fade">
                                      <p:cBhvr>
                                        <p:cTn id="1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p:cNvSpPr txBox="1"/>
          <p:nvPr/>
        </p:nvSpPr>
        <p:spPr>
          <a:xfrm>
            <a:off x="2522621" y="324648"/>
            <a:ext cx="7101115"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Introduction</a:t>
            </a:r>
            <a:endParaRPr lang="en-US" sz="4000" b="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494665" y="2857500"/>
            <a:ext cx="4965700" cy="3676015"/>
          </a:xfrm>
          <a:prstGeom prst="rect">
            <a:avLst/>
          </a:prstGeom>
          <a:noFill/>
        </p:spPr>
        <p:txBody>
          <a:bodyPr wrap="square" rtlCol="0">
            <a:noAutofit/>
          </a:bodyPr>
          <a:lstStyle/>
          <a:p>
            <a:pPr marL="342900" indent="-342900" algn="just">
              <a:spcAft>
                <a:spcPts val="120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Rapid digitalization </a:t>
            </a:r>
            <a:r>
              <a:rPr lang="en-US" sz="2400" b="1" dirty="0">
                <a:solidFill>
                  <a:srgbClr val="00B050"/>
                </a:solidFill>
                <a:latin typeface="Times New Roman" panose="02020603050405020304" pitchFamily="18" charset="0"/>
                <a:cs typeface="Times New Roman" panose="02020603050405020304" pitchFamily="18" charset="0"/>
              </a:rPr>
              <a:t>increases</a:t>
            </a:r>
            <a:r>
              <a:rPr lang="en-US" sz="2400" dirty="0">
                <a:solidFill>
                  <a:srgbClr val="FF0000"/>
                </a:solidFill>
                <a:latin typeface="Times New Roman" panose="02020603050405020304" pitchFamily="18" charset="0"/>
                <a:cs typeface="Times New Roman" panose="02020603050405020304" pitchFamily="18" charset="0"/>
              </a:rPr>
              <a:t> </a:t>
            </a:r>
            <a:r>
              <a:rPr lang="en-US" sz="2400" b="1" dirty="0">
                <a:solidFill>
                  <a:srgbClr val="00B050"/>
                </a:solidFill>
                <a:latin typeface="Times New Roman" panose="02020603050405020304" pitchFamily="18" charset="0"/>
                <a:cs typeface="Times New Roman" panose="02020603050405020304" pitchFamily="18" charset="0"/>
              </a:rPr>
              <a:t>fraud</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risks, emphasizing the need for </a:t>
            </a:r>
            <a:r>
              <a:rPr lang="en-US" sz="2400" b="1" dirty="0">
                <a:solidFill>
                  <a:srgbClr val="00B050"/>
                </a:solidFill>
                <a:latin typeface="Times New Roman" panose="02020603050405020304" pitchFamily="18" charset="0"/>
                <a:cs typeface="Times New Roman" panose="02020603050405020304" pitchFamily="18" charset="0"/>
              </a:rPr>
              <a:t>secure</a:t>
            </a:r>
            <a:r>
              <a:rPr lang="en-US" sz="2400" dirty="0">
                <a:latin typeface="Times New Roman" panose="02020603050405020304" pitchFamily="18" charset="0"/>
                <a:cs typeface="Times New Roman" panose="02020603050405020304" pitchFamily="18" charset="0"/>
              </a:rPr>
              <a:t> and </a:t>
            </a:r>
            <a:r>
              <a:rPr lang="en-US" sz="2400" b="1" dirty="0">
                <a:solidFill>
                  <a:srgbClr val="00B050"/>
                </a:solidFill>
                <a:latin typeface="Times New Roman" panose="02020603050405020304" pitchFamily="18" charset="0"/>
                <a:cs typeface="Times New Roman" panose="02020603050405020304" pitchFamily="18" charset="0"/>
              </a:rPr>
              <a:t>reliable systems</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342900" indent="-342900" algn="just">
              <a:spcAft>
                <a:spcPts val="120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Technologies like </a:t>
            </a:r>
            <a:r>
              <a:rPr lang="en-US" sz="2400" b="1" dirty="0">
                <a:solidFill>
                  <a:srgbClr val="00B050"/>
                </a:solidFill>
                <a:latin typeface="Times New Roman" panose="02020603050405020304" pitchFamily="18" charset="0"/>
                <a:cs typeface="Times New Roman" panose="02020603050405020304" pitchFamily="18" charset="0"/>
              </a:rPr>
              <a:t>Blockchain</a:t>
            </a:r>
            <a:r>
              <a:rPr lang="en-US" sz="2400" dirty="0">
                <a:latin typeface="Times New Roman" panose="02020603050405020304" pitchFamily="18" charset="0"/>
                <a:cs typeface="Times New Roman" panose="02020603050405020304" pitchFamily="18" charset="0"/>
              </a:rPr>
              <a:t>, </a:t>
            </a:r>
            <a:r>
              <a:rPr lang="en-US" sz="2400" b="1" dirty="0">
                <a:solidFill>
                  <a:srgbClr val="00B050"/>
                </a:solidFill>
                <a:latin typeface="Times New Roman" panose="02020603050405020304" pitchFamily="18" charset="0"/>
                <a:cs typeface="Times New Roman" panose="02020603050405020304" pitchFamily="18" charset="0"/>
              </a:rPr>
              <a:t>AI</a:t>
            </a:r>
            <a:r>
              <a:rPr lang="en-US" sz="2400" dirty="0">
                <a:latin typeface="Times New Roman" panose="02020603050405020304" pitchFamily="18" charset="0"/>
                <a:cs typeface="Times New Roman" panose="02020603050405020304" pitchFamily="18" charset="0"/>
              </a:rPr>
              <a:t>, and </a:t>
            </a:r>
            <a:r>
              <a:rPr lang="en-US" sz="2400" b="1" dirty="0">
                <a:solidFill>
                  <a:srgbClr val="00B050"/>
                </a:solidFill>
                <a:latin typeface="Times New Roman" panose="02020603050405020304" pitchFamily="18" charset="0"/>
                <a:cs typeface="Times New Roman" panose="02020603050405020304" pitchFamily="18" charset="0"/>
              </a:rPr>
              <a:t>IoT</a:t>
            </a:r>
            <a:r>
              <a:rPr lang="en-US" sz="2400" dirty="0">
                <a:latin typeface="Times New Roman" panose="02020603050405020304" pitchFamily="18" charset="0"/>
                <a:cs typeface="Times New Roman" panose="02020603050405020304" pitchFamily="18" charset="0"/>
              </a:rPr>
              <a:t> improve transparency, fraud detection, and integration.</a:t>
            </a:r>
            <a:endParaRPr lang="en-US" sz="2400" dirty="0">
              <a:latin typeface="Times New Roman" panose="02020603050405020304" pitchFamily="18" charset="0"/>
              <a:cs typeface="Times New Roman" panose="02020603050405020304" pitchFamily="18" charset="0"/>
            </a:endParaRPr>
          </a:p>
          <a:p>
            <a:pPr marL="342900" indent="-342900" algn="just">
              <a:spcAft>
                <a:spcPts val="120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Utilizing 4IR technologies ensures a </a:t>
            </a:r>
            <a:r>
              <a:rPr lang="en-US" sz="2400" b="1" dirty="0">
                <a:solidFill>
                  <a:srgbClr val="00B050"/>
                </a:solidFill>
                <a:latin typeface="Times New Roman" panose="02020603050405020304" pitchFamily="18" charset="0"/>
                <a:cs typeface="Times New Roman" panose="02020603050405020304" pitchFamily="18" charset="0"/>
              </a:rPr>
              <a:t>secure</a:t>
            </a:r>
            <a:r>
              <a:rPr lang="en-US" sz="2400" dirty="0">
                <a:latin typeface="Times New Roman" panose="02020603050405020304" pitchFamily="18" charset="0"/>
                <a:cs typeface="Times New Roman" panose="02020603050405020304" pitchFamily="18" charset="0"/>
              </a:rPr>
              <a:t>, </a:t>
            </a:r>
            <a:r>
              <a:rPr lang="en-US" sz="2400" b="1" dirty="0">
                <a:solidFill>
                  <a:srgbClr val="00B050"/>
                </a:solidFill>
                <a:latin typeface="Times New Roman" panose="02020603050405020304" pitchFamily="18" charset="0"/>
                <a:cs typeface="Times New Roman" panose="02020603050405020304" pitchFamily="18" charset="0"/>
              </a:rPr>
              <a:t>resilient</a:t>
            </a:r>
            <a:r>
              <a:rPr lang="en-US" sz="2400" dirty="0">
                <a:latin typeface="Times New Roman" panose="02020603050405020304" pitchFamily="18" charset="0"/>
                <a:cs typeface="Times New Roman" panose="02020603050405020304" pitchFamily="18" charset="0"/>
              </a:rPr>
              <a:t>, and </a:t>
            </a:r>
            <a:r>
              <a:rPr lang="en-US" sz="2400" b="1" dirty="0">
                <a:solidFill>
                  <a:srgbClr val="00B050"/>
                </a:solidFill>
                <a:latin typeface="Times New Roman" panose="02020603050405020304" pitchFamily="18" charset="0"/>
                <a:cs typeface="Times New Roman" panose="02020603050405020304" pitchFamily="18" charset="0"/>
              </a:rPr>
              <a:t>trustworthy</a:t>
            </a:r>
            <a:r>
              <a:rPr lang="en-US" sz="2400" dirty="0">
                <a:latin typeface="Times New Roman" panose="02020603050405020304" pitchFamily="18" charset="0"/>
                <a:cs typeface="Times New Roman" panose="02020603050405020304" pitchFamily="18" charset="0"/>
              </a:rPr>
              <a:t> digital future.</a:t>
            </a:r>
            <a:endParaRPr lang="en-US" sz="2400" dirty="0">
              <a:latin typeface="Times New Roman" panose="02020603050405020304" pitchFamily="18" charset="0"/>
              <a:cs typeface="Times New Roman" panose="02020603050405020304" pitchFamily="18" charset="0"/>
            </a:endParaRPr>
          </a:p>
        </p:txBody>
      </p:sp>
      <p:sp>
        <p:nvSpPr>
          <p:cNvPr id="3" name="Rectangle 2"/>
          <p:cNvSpPr/>
          <p:nvPr/>
        </p:nvSpPr>
        <p:spPr>
          <a:xfrm>
            <a:off x="494446" y="1127281"/>
            <a:ext cx="11082203" cy="1631216"/>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In</a:t>
            </a:r>
            <a:r>
              <a:rPr lang="en-US" sz="2400" dirty="0">
                <a:latin typeface="Times New Roman" panose="02020603050405020304" pitchFamily="18" charset="0"/>
                <a:cs typeface="Times New Roman" panose="02020603050405020304" pitchFamily="18" charset="0"/>
              </a:rPr>
              <a:t> today's swiftly evolving digital era, the need for secure, efficient, and reliable methods of certificate generation and validation has escalated significantly. In Bangladesh, as in many countries, the current certificate issuance and verification systems face challenges such as fraud, forgery, and inefficiencies due to manual processes.</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stretch>
            <a:fillRect/>
          </a:stretch>
        </p:blipFill>
        <p:spPr>
          <a:xfrm>
            <a:off x="5459866" y="2758497"/>
            <a:ext cx="6020933" cy="3380731"/>
          </a:xfrm>
          <a:prstGeom prst="rect">
            <a:avLst/>
          </a:prstGeom>
          <a:ln>
            <a:solidFill>
              <a:schemeClr val="tx1"/>
            </a:solidFill>
          </a:ln>
        </p:spPr>
      </p:pic>
      <p:sp>
        <p:nvSpPr>
          <p:cNvPr id="5" name="TextBox 4"/>
          <p:cNvSpPr txBox="1"/>
          <p:nvPr/>
        </p:nvSpPr>
        <p:spPr>
          <a:xfrm>
            <a:off x="6139543" y="6139228"/>
            <a:ext cx="5169687" cy="461665"/>
          </a:xfrm>
          <a:prstGeom prst="rect">
            <a:avLst/>
          </a:prstGeom>
          <a:noFill/>
        </p:spPr>
        <p:txBody>
          <a:bodyPr wrap="square" rtlCol="0">
            <a:spAutoFit/>
          </a:bodyPr>
          <a:lstStyle/>
          <a:p>
            <a:r>
              <a:rPr lang="en-US" sz="2400" b="1" dirty="0">
                <a:solidFill>
                  <a:schemeClr val="tx1">
                    <a:lumMod val="90000"/>
                    <a:lumOff val="10000"/>
                  </a:schemeClr>
                </a:solidFill>
                <a:latin typeface="Times New Roman" panose="02020603050405020304" pitchFamily="18" charset="0"/>
                <a:cs typeface="Times New Roman" panose="02020603050405020304" pitchFamily="18" charset="0"/>
              </a:rPr>
              <a:t>Source: https://thenewstimesbd.com/</a:t>
            </a:r>
            <a:endParaRPr lang="en-US" sz="2400" b="1" dirty="0">
              <a:solidFill>
                <a:schemeClr val="tx1">
                  <a:lumMod val="90000"/>
                  <a:lumOff val="10000"/>
                </a:schemeClr>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11474015" y="6046895"/>
            <a:ext cx="59871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02</a:t>
            </a:r>
            <a:endParaRPr lang="en-US" sz="2800" b="1" dirty="0">
              <a:latin typeface="Times New Roman" panose="02020603050405020304" pitchFamily="18" charset="0"/>
              <a:cs typeface="Times New Roman" panose="02020603050405020304" pitchFamily="18" charset="0"/>
            </a:endParaRPr>
          </a:p>
        </p:txBody>
      </p:sp>
      <p:pic>
        <p:nvPicPr>
          <p:cNvPr id="12" name="Graphic 1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5068" y="303052"/>
            <a:ext cx="696190" cy="676390"/>
          </a:xfrm>
          <a:prstGeom prst="rect">
            <a:avLst/>
          </a:prstGeom>
        </p:spPr>
      </p:pic>
      <p:pic>
        <p:nvPicPr>
          <p:cNvPr id="13" name="Picture 12"/>
          <p:cNvPicPr>
            <a:picLocks noChangeAspect="1"/>
          </p:cNvPicPr>
          <p:nvPr/>
        </p:nvPicPr>
        <p:blipFill>
          <a:blip r:embed="rId4"/>
          <a:stretch>
            <a:fillRect/>
          </a:stretch>
        </p:blipFill>
        <p:spPr>
          <a:xfrm>
            <a:off x="11240742" y="352608"/>
            <a:ext cx="696190" cy="6763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p:cNvSpPr txBox="1"/>
          <p:nvPr/>
        </p:nvSpPr>
        <p:spPr>
          <a:xfrm>
            <a:off x="2491183" y="332928"/>
            <a:ext cx="7101115"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What is Blockchain?</a:t>
            </a:r>
            <a:endParaRPr lang="en-US" sz="3200" b="1" dirty="0">
              <a:latin typeface="Times New Roman" panose="02020603050405020304" pitchFamily="18" charset="0"/>
              <a:cs typeface="Times New Roman" panose="02020603050405020304" pitchFamily="18" charset="0"/>
            </a:endParaRPr>
          </a:p>
        </p:txBody>
      </p:sp>
      <p:sp>
        <p:nvSpPr>
          <p:cNvPr id="5" name="Rectangle 4"/>
          <p:cNvSpPr/>
          <p:nvPr/>
        </p:nvSpPr>
        <p:spPr>
          <a:xfrm>
            <a:off x="682388" y="1187234"/>
            <a:ext cx="7134800" cy="830997"/>
          </a:xfrm>
          <a:prstGeom prst="rect">
            <a:avLst/>
          </a:prstGeom>
        </p:spPr>
        <p:txBody>
          <a:bodyPr wrap="square">
            <a:spAutoFit/>
          </a:bodyPr>
          <a:lstStyle/>
          <a:p>
            <a:pPr>
              <a:spcBef>
                <a:spcPts val="1200"/>
              </a:spcBef>
            </a:pPr>
            <a:r>
              <a:rPr lang="en-US" sz="2400" dirty="0">
                <a:latin typeface="Times New Roman" panose="02020603050405020304" pitchFamily="18" charset="0"/>
                <a:cs typeface="Times New Roman" panose="02020603050405020304" pitchFamily="18" charset="0"/>
              </a:rPr>
              <a:t>A blockchain is a </a:t>
            </a:r>
            <a:r>
              <a:rPr lang="en-US" sz="2400" b="1" dirty="0">
                <a:solidFill>
                  <a:srgbClr val="7030A0"/>
                </a:solidFill>
                <a:latin typeface="Times New Roman" panose="02020603050405020304" pitchFamily="18" charset="0"/>
                <a:cs typeface="Times New Roman" panose="02020603050405020304" pitchFamily="18" charset="0"/>
              </a:rPr>
              <a:t>distributed database </a:t>
            </a:r>
            <a:r>
              <a:rPr lang="en-US" sz="2400" dirty="0">
                <a:latin typeface="Times New Roman" panose="02020603050405020304" pitchFamily="18" charset="0"/>
                <a:cs typeface="Times New Roman" panose="02020603050405020304" pitchFamily="18" charset="0"/>
              </a:rPr>
              <a:t>that maintains a </a:t>
            </a:r>
            <a:r>
              <a:rPr lang="en-US" sz="2400" b="1" dirty="0">
                <a:solidFill>
                  <a:srgbClr val="7030A0"/>
                </a:solidFill>
                <a:latin typeface="Times New Roman" panose="02020603050405020304" pitchFamily="18" charset="0"/>
                <a:cs typeface="Times New Roman" panose="02020603050405020304" pitchFamily="18" charset="0"/>
              </a:rPr>
              <a:t>keep-growing</a:t>
            </a:r>
            <a:r>
              <a:rPr lang="en-US" sz="2400" dirty="0">
                <a:latin typeface="Times New Roman" panose="02020603050405020304" pitchFamily="18" charset="0"/>
                <a:cs typeface="Times New Roman" panose="02020603050405020304" pitchFamily="18" charset="0"/>
              </a:rPr>
              <a:t> list of ordered records called blocks.</a:t>
            </a:r>
            <a:endParaRPr lang="en-US" sz="2400"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735253" y="5295608"/>
            <a:ext cx="7081934" cy="1028286"/>
            <a:chOff x="494707" y="5263752"/>
            <a:chExt cx="7081934" cy="1028286"/>
          </a:xfrm>
        </p:grpSpPr>
        <p:sp>
          <p:nvSpPr>
            <p:cNvPr id="29" name="Cube 28"/>
            <p:cNvSpPr/>
            <p:nvPr/>
          </p:nvSpPr>
          <p:spPr>
            <a:xfrm>
              <a:off x="494707" y="5301342"/>
              <a:ext cx="846400" cy="957937"/>
            </a:xfrm>
            <a:prstGeom prst="cube">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ube 29"/>
            <p:cNvSpPr/>
            <p:nvPr/>
          </p:nvSpPr>
          <p:spPr>
            <a:xfrm>
              <a:off x="2052519" y="5301342"/>
              <a:ext cx="846400" cy="957937"/>
            </a:xfrm>
            <a:prstGeom prst="cub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ube 30"/>
            <p:cNvSpPr/>
            <p:nvPr/>
          </p:nvSpPr>
          <p:spPr>
            <a:xfrm>
              <a:off x="5176387" y="5334101"/>
              <a:ext cx="846400" cy="957937"/>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ube 31"/>
            <p:cNvSpPr/>
            <p:nvPr/>
          </p:nvSpPr>
          <p:spPr>
            <a:xfrm>
              <a:off x="3614453" y="5301342"/>
              <a:ext cx="846400" cy="957937"/>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Lin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18943916">
              <a:off x="1377379" y="5428127"/>
              <a:ext cx="638868" cy="677566"/>
            </a:xfrm>
            <a:prstGeom prst="rect">
              <a:avLst/>
            </a:prstGeom>
          </p:spPr>
        </p:pic>
        <p:pic>
          <p:nvPicPr>
            <p:cNvPr id="36" name="Graphic 35" descr="Lin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18943916">
              <a:off x="2956710" y="5460885"/>
              <a:ext cx="638868" cy="677566"/>
            </a:xfrm>
            <a:prstGeom prst="rect">
              <a:avLst/>
            </a:prstGeom>
          </p:spPr>
        </p:pic>
        <p:pic>
          <p:nvPicPr>
            <p:cNvPr id="37" name="Graphic 36" descr="Lin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18943916">
              <a:off x="4514523" y="5439757"/>
              <a:ext cx="638868" cy="677566"/>
            </a:xfrm>
            <a:prstGeom prst="rect">
              <a:avLst/>
            </a:prstGeom>
          </p:spPr>
        </p:pic>
        <p:sp>
          <p:nvSpPr>
            <p:cNvPr id="40" name="Cube 39"/>
            <p:cNvSpPr/>
            <p:nvPr/>
          </p:nvSpPr>
          <p:spPr>
            <a:xfrm>
              <a:off x="6730241" y="5263752"/>
              <a:ext cx="846400" cy="957937"/>
            </a:xfrm>
            <a:prstGeom prst="cub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Lin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18943916">
              <a:off x="6041662" y="5460885"/>
              <a:ext cx="638868" cy="677566"/>
            </a:xfrm>
            <a:prstGeom prst="rect">
              <a:avLst/>
            </a:prstGeom>
          </p:spPr>
        </p:pic>
      </p:grpSp>
      <p:sp>
        <p:nvSpPr>
          <p:cNvPr id="9" name="TextBox 8"/>
          <p:cNvSpPr txBox="1"/>
          <p:nvPr/>
        </p:nvSpPr>
        <p:spPr>
          <a:xfrm>
            <a:off x="1064324" y="2055942"/>
            <a:ext cx="6785338" cy="3170099"/>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Header</a:t>
            </a:r>
            <a:r>
              <a:rPr lang="en-US" sz="2000" b="1" dirty="0">
                <a:solidFill>
                  <a:srgbClr val="7030A0"/>
                </a:solidFill>
                <a:latin typeface="Times New Roman" panose="02020603050405020304" pitchFamily="18" charset="0"/>
                <a:cs typeface="Times New Roman" panose="02020603050405020304" pitchFamily="18" charset="0"/>
              </a:rPr>
              <a:t>: Combine</a:t>
            </a:r>
            <a:r>
              <a:rPr lang="en-US" sz="2000" dirty="0">
                <a:solidFill>
                  <a:srgbClr val="7030A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all the above elements.</a:t>
            </a:r>
            <a:endParaRPr lang="en-US" sz="2000" dirty="0">
              <a:latin typeface="Times New Roman" panose="02020603050405020304" pitchFamily="18" charset="0"/>
              <a:cs typeface="Times New Roman" panose="02020603050405020304" pitchFamily="18" charset="0"/>
            </a:endParaRPr>
          </a:p>
          <a:p>
            <a:pPr marL="285750" indent="-285750">
              <a:spcBef>
                <a:spcPts val="1200"/>
              </a:spcBef>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Timestamp: </a:t>
            </a:r>
            <a:r>
              <a:rPr lang="en-US" sz="2000" dirty="0">
                <a:latin typeface="Times New Roman" panose="02020603050405020304" pitchFamily="18" charset="0"/>
                <a:cs typeface="Times New Roman" panose="02020603050405020304" pitchFamily="18" charset="0"/>
              </a:rPr>
              <a:t>Add block </a:t>
            </a:r>
            <a:r>
              <a:rPr lang="en-US" sz="2000" b="1" dirty="0">
                <a:solidFill>
                  <a:srgbClr val="7030A0"/>
                </a:solidFill>
                <a:latin typeface="Times New Roman" panose="02020603050405020304" pitchFamily="18" charset="0"/>
                <a:cs typeface="Times New Roman" panose="02020603050405020304" pitchFamily="18" charset="0"/>
              </a:rPr>
              <a:t>creation</a:t>
            </a:r>
            <a:r>
              <a:rPr lang="en-US" sz="2000" dirty="0">
                <a:latin typeface="Times New Roman" panose="02020603050405020304" pitchFamily="18" charset="0"/>
                <a:cs typeface="Times New Roman" panose="02020603050405020304" pitchFamily="18" charset="0"/>
              </a:rPr>
              <a:t> time.</a:t>
            </a:r>
            <a:endParaRPr lang="en-US" sz="2000" dirty="0">
              <a:latin typeface="Times New Roman" panose="02020603050405020304" pitchFamily="18" charset="0"/>
              <a:cs typeface="Times New Roman" panose="02020603050405020304" pitchFamily="18" charset="0"/>
            </a:endParaRPr>
          </a:p>
          <a:p>
            <a:pPr marL="285750" indent="-285750">
              <a:spcBef>
                <a:spcPts val="1200"/>
              </a:spcBef>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Previous Hash: </a:t>
            </a:r>
            <a:r>
              <a:rPr lang="en-US" sz="2000" dirty="0">
                <a:latin typeface="Times New Roman" panose="02020603050405020304" pitchFamily="18" charset="0"/>
                <a:cs typeface="Times New Roman" panose="02020603050405020304" pitchFamily="18" charset="0"/>
              </a:rPr>
              <a:t>Link with the </a:t>
            </a:r>
            <a:r>
              <a:rPr lang="en-US" sz="2000" b="1" dirty="0">
                <a:solidFill>
                  <a:srgbClr val="7030A0"/>
                </a:solidFill>
                <a:latin typeface="Times New Roman" panose="02020603050405020304" pitchFamily="18" charset="0"/>
                <a:cs typeface="Times New Roman" panose="02020603050405020304" pitchFamily="18" charset="0"/>
              </a:rPr>
              <a:t>prior</a:t>
            </a:r>
            <a:r>
              <a:rPr lang="en-US" sz="2000" dirty="0">
                <a:latin typeface="Times New Roman" panose="02020603050405020304" pitchFamily="18" charset="0"/>
                <a:cs typeface="Times New Roman" panose="02020603050405020304" pitchFamily="18" charset="0"/>
              </a:rPr>
              <a:t> block's hash.</a:t>
            </a:r>
            <a:endParaRPr lang="en-US" sz="2000" dirty="0">
              <a:latin typeface="Times New Roman" panose="02020603050405020304" pitchFamily="18" charset="0"/>
              <a:cs typeface="Times New Roman" panose="02020603050405020304" pitchFamily="18" charset="0"/>
            </a:endParaRPr>
          </a:p>
          <a:p>
            <a:pPr marL="285750" indent="-285750">
              <a:spcBef>
                <a:spcPts val="1200"/>
              </a:spcBef>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Data: </a:t>
            </a:r>
            <a:r>
              <a:rPr lang="en-US" sz="2000" dirty="0">
                <a:latin typeface="Times New Roman" panose="02020603050405020304" pitchFamily="18" charset="0"/>
                <a:cs typeface="Times New Roman" panose="02020603050405020304" pitchFamily="18" charset="0"/>
              </a:rPr>
              <a:t>Input </a:t>
            </a:r>
            <a:r>
              <a:rPr lang="en-US" sz="2000" b="1" dirty="0">
                <a:solidFill>
                  <a:srgbClr val="7030A0"/>
                </a:solidFill>
                <a:latin typeface="Times New Roman" panose="02020603050405020304" pitchFamily="18" charset="0"/>
                <a:cs typeface="Times New Roman" panose="02020603050405020304" pitchFamily="18" charset="0"/>
              </a:rPr>
              <a:t>transaction</a:t>
            </a:r>
            <a:r>
              <a:rPr lang="en-US" sz="2000" dirty="0">
                <a:latin typeface="Times New Roman" panose="02020603050405020304" pitchFamily="18" charset="0"/>
                <a:cs typeface="Times New Roman" panose="02020603050405020304" pitchFamily="18" charset="0"/>
              </a:rPr>
              <a:t> or block data.</a:t>
            </a:r>
            <a:endParaRPr lang="en-US" sz="2000" dirty="0">
              <a:latin typeface="Times New Roman" panose="02020603050405020304" pitchFamily="18" charset="0"/>
              <a:cs typeface="Times New Roman" panose="02020603050405020304" pitchFamily="18" charset="0"/>
            </a:endParaRPr>
          </a:p>
          <a:p>
            <a:pPr marL="285750" indent="-285750">
              <a:spcBef>
                <a:spcPts val="1200"/>
              </a:spcBef>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Hash: </a:t>
            </a:r>
            <a:r>
              <a:rPr lang="en-US" sz="2000" dirty="0">
                <a:latin typeface="Times New Roman" panose="02020603050405020304" pitchFamily="18" charset="0"/>
                <a:cs typeface="Times New Roman" panose="02020603050405020304" pitchFamily="18" charset="0"/>
              </a:rPr>
              <a:t>Apply SHA-256 to </a:t>
            </a:r>
            <a:r>
              <a:rPr lang="en-US" sz="2000" b="1" dirty="0">
                <a:solidFill>
                  <a:srgbClr val="7030A0"/>
                </a:solidFill>
                <a:latin typeface="Times New Roman" panose="02020603050405020304" pitchFamily="18" charset="0"/>
                <a:cs typeface="Times New Roman" panose="02020603050405020304" pitchFamily="18" charset="0"/>
              </a:rPr>
              <a:t>generate</a:t>
            </a:r>
            <a:r>
              <a:rPr lang="en-US" sz="2000" dirty="0">
                <a:latin typeface="Times New Roman" panose="02020603050405020304" pitchFamily="18" charset="0"/>
                <a:cs typeface="Times New Roman" panose="02020603050405020304" pitchFamily="18" charset="0"/>
              </a:rPr>
              <a:t> a </a:t>
            </a:r>
            <a:r>
              <a:rPr lang="en-US" sz="2000" b="1" dirty="0">
                <a:solidFill>
                  <a:srgbClr val="7030A0"/>
                </a:solidFill>
                <a:latin typeface="Times New Roman" panose="02020603050405020304" pitchFamily="18" charset="0"/>
                <a:cs typeface="Times New Roman" panose="02020603050405020304" pitchFamily="18" charset="0"/>
              </a:rPr>
              <a:t>unique</a:t>
            </a:r>
            <a:r>
              <a:rPr lang="en-US" sz="2000" dirty="0">
                <a:latin typeface="Times New Roman" panose="02020603050405020304" pitchFamily="18" charset="0"/>
                <a:cs typeface="Times New Roman" panose="02020603050405020304" pitchFamily="18" charset="0"/>
              </a:rPr>
              <a:t> block hash.</a:t>
            </a:r>
            <a:endParaRPr lang="en-US" sz="2000" dirty="0">
              <a:latin typeface="Times New Roman" panose="02020603050405020304" pitchFamily="18" charset="0"/>
              <a:cs typeface="Times New Roman" panose="02020603050405020304" pitchFamily="18" charset="0"/>
            </a:endParaRPr>
          </a:p>
          <a:p>
            <a:pPr marL="285750" indent="-285750">
              <a:spcBef>
                <a:spcPts val="1200"/>
              </a:spcBef>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Nonce: </a:t>
            </a:r>
            <a:r>
              <a:rPr lang="en-US" sz="2000" dirty="0">
                <a:latin typeface="Times New Roman" panose="02020603050405020304" pitchFamily="18" charset="0"/>
                <a:cs typeface="Times New Roman" panose="02020603050405020304" pitchFamily="18" charset="0"/>
              </a:rPr>
              <a:t>Use for </a:t>
            </a:r>
            <a:r>
              <a:rPr lang="en-US" sz="2000" b="1" dirty="0">
                <a:solidFill>
                  <a:srgbClr val="7030A0"/>
                </a:solidFill>
                <a:latin typeface="Times New Roman" panose="02020603050405020304" pitchFamily="18" charset="0"/>
                <a:cs typeface="Times New Roman" panose="02020603050405020304" pitchFamily="18" charset="0"/>
              </a:rPr>
              <a:t>proof-of-work</a:t>
            </a:r>
            <a:r>
              <a:rPr lang="en-US" sz="2000" dirty="0">
                <a:latin typeface="Times New Roman" panose="02020603050405020304" pitchFamily="18" charset="0"/>
                <a:cs typeface="Times New Roman" panose="02020603050405020304" pitchFamily="18" charset="0"/>
              </a:rPr>
              <a:t> adjustments.</a:t>
            </a:r>
            <a:endParaRPr lang="en-US" sz="2000" dirty="0">
              <a:latin typeface="Times New Roman" panose="02020603050405020304" pitchFamily="18" charset="0"/>
              <a:cs typeface="Times New Roman" panose="02020603050405020304" pitchFamily="18" charset="0"/>
            </a:endParaRPr>
          </a:p>
          <a:p>
            <a:pPr marL="285750" indent="-285750">
              <a:spcBef>
                <a:spcPts val="1200"/>
              </a:spcBef>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Merkle Root: </a:t>
            </a:r>
            <a:r>
              <a:rPr lang="en-US" sz="2000" b="1" dirty="0">
                <a:solidFill>
                  <a:srgbClr val="7030A0"/>
                </a:solidFill>
                <a:latin typeface="Times New Roman" panose="02020603050405020304" pitchFamily="18" charset="0"/>
                <a:cs typeface="Times New Roman" panose="02020603050405020304" pitchFamily="18" charset="0"/>
              </a:rPr>
              <a:t>Summarize</a:t>
            </a:r>
            <a:r>
              <a:rPr lang="en-US" sz="2000" dirty="0">
                <a:latin typeface="Times New Roman" panose="02020603050405020304" pitchFamily="18" charset="0"/>
                <a:cs typeface="Times New Roman" panose="02020603050405020304" pitchFamily="18" charset="0"/>
              </a:rPr>
              <a:t> all transactions.</a:t>
            </a:r>
            <a:endParaRPr lang="en-US" sz="2000" dirty="0">
              <a:latin typeface="Times New Roman" panose="02020603050405020304" pitchFamily="18" charset="0"/>
              <a:cs typeface="Times New Roman" panose="02020603050405020304" pitchFamily="18" charset="0"/>
            </a:endParaRPr>
          </a:p>
        </p:txBody>
      </p:sp>
      <p:grpSp>
        <p:nvGrpSpPr>
          <p:cNvPr id="3" name="Group 2"/>
          <p:cNvGrpSpPr/>
          <p:nvPr/>
        </p:nvGrpSpPr>
        <p:grpSpPr>
          <a:xfrm>
            <a:off x="8477734" y="1006449"/>
            <a:ext cx="3031879" cy="5046761"/>
            <a:chOff x="8800005" y="993749"/>
            <a:chExt cx="3031879" cy="5046761"/>
          </a:xfrm>
        </p:grpSpPr>
        <p:sp>
          <p:nvSpPr>
            <p:cNvPr id="94" name="Google Shape;102;p14"/>
            <p:cNvSpPr/>
            <p:nvPr/>
          </p:nvSpPr>
          <p:spPr>
            <a:xfrm>
              <a:off x="8836514" y="1029333"/>
              <a:ext cx="2958861" cy="5011177"/>
            </a:xfrm>
            <a:prstGeom prst="can">
              <a:avLst>
                <a:gd name="adj" fmla="val 19711"/>
              </a:avLst>
            </a:prstGeom>
            <a:solidFill>
              <a:schemeClr val="bg1">
                <a:lumMod val="95000"/>
              </a:schemeClr>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200">
                <a:solidFill>
                  <a:schemeClr val="tx1"/>
                </a:solidFill>
                <a:latin typeface="Times New Roman" panose="02020603050405020304" pitchFamily="18" charset="0"/>
                <a:cs typeface="Times New Roman" panose="02020603050405020304" pitchFamily="18" charset="0"/>
              </a:endParaRPr>
            </a:p>
          </p:txBody>
        </p:sp>
        <p:sp>
          <p:nvSpPr>
            <p:cNvPr id="95" name="Google Shape;103;p14"/>
            <p:cNvSpPr txBox="1"/>
            <p:nvPr/>
          </p:nvSpPr>
          <p:spPr>
            <a:xfrm>
              <a:off x="9430394" y="993749"/>
              <a:ext cx="1672991" cy="30953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800" b="1" dirty="0">
                  <a:solidFill>
                    <a:schemeClr val="tx1"/>
                  </a:solidFill>
                  <a:latin typeface="Times New Roman" panose="02020603050405020304" pitchFamily="18" charset="0"/>
                  <a:cs typeface="Times New Roman" panose="02020603050405020304" pitchFamily="18" charset="0"/>
                </a:rPr>
                <a:t>Block n</a:t>
              </a:r>
              <a:endParaRPr sz="2800" b="1" dirty="0">
                <a:solidFill>
                  <a:schemeClr val="tx1"/>
                </a:solidFill>
                <a:latin typeface="Times New Roman" panose="02020603050405020304" pitchFamily="18" charset="0"/>
                <a:cs typeface="Times New Roman" panose="02020603050405020304" pitchFamily="18" charset="0"/>
              </a:endParaRPr>
            </a:p>
          </p:txBody>
        </p:sp>
        <p:sp>
          <p:nvSpPr>
            <p:cNvPr id="96" name="Google Shape;104;p14"/>
            <p:cNvSpPr txBox="1"/>
            <p:nvPr/>
          </p:nvSpPr>
          <p:spPr>
            <a:xfrm>
              <a:off x="9487248" y="1641239"/>
              <a:ext cx="1559284" cy="58490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200" b="1" dirty="0">
                  <a:solidFill>
                    <a:schemeClr val="tx1"/>
                  </a:solidFill>
                  <a:latin typeface="Times New Roman" panose="02020603050405020304" pitchFamily="18" charset="0"/>
                  <a:cs typeface="Times New Roman" panose="02020603050405020304" pitchFamily="18" charset="0"/>
                </a:rPr>
                <a:t>Header</a:t>
              </a:r>
              <a:endParaRPr sz="2200" b="1" dirty="0">
                <a:solidFill>
                  <a:schemeClr val="tx1"/>
                </a:solidFill>
                <a:latin typeface="Times New Roman" panose="02020603050405020304" pitchFamily="18" charset="0"/>
                <a:cs typeface="Times New Roman" panose="02020603050405020304" pitchFamily="18" charset="0"/>
              </a:endParaRPr>
            </a:p>
          </p:txBody>
        </p:sp>
        <p:sp>
          <p:nvSpPr>
            <p:cNvPr id="97" name="Google Shape;105;p14"/>
            <p:cNvSpPr txBox="1"/>
            <p:nvPr/>
          </p:nvSpPr>
          <p:spPr>
            <a:xfrm>
              <a:off x="9362981" y="2402558"/>
              <a:ext cx="1987670"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200" b="1" dirty="0">
                  <a:solidFill>
                    <a:schemeClr val="tx1"/>
                  </a:solidFill>
                  <a:latin typeface="Times New Roman" panose="02020603050405020304" pitchFamily="18" charset="0"/>
                  <a:cs typeface="Times New Roman" panose="02020603050405020304" pitchFamily="18" charset="0"/>
                </a:rPr>
                <a:t>Timestamp</a:t>
              </a:r>
              <a:endParaRPr sz="2200" b="1" dirty="0">
                <a:solidFill>
                  <a:schemeClr val="tx1"/>
                </a:solidFill>
                <a:latin typeface="Times New Roman" panose="02020603050405020304" pitchFamily="18" charset="0"/>
                <a:cs typeface="Times New Roman" panose="02020603050405020304" pitchFamily="18" charset="0"/>
              </a:endParaRPr>
            </a:p>
          </p:txBody>
        </p:sp>
        <p:sp>
          <p:nvSpPr>
            <p:cNvPr id="98" name="Google Shape;106;p14"/>
            <p:cNvSpPr txBox="1"/>
            <p:nvPr/>
          </p:nvSpPr>
          <p:spPr>
            <a:xfrm>
              <a:off x="8800005" y="2996044"/>
              <a:ext cx="2956816"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200" b="1" dirty="0">
                  <a:solidFill>
                    <a:schemeClr val="tx1"/>
                  </a:solidFill>
                  <a:latin typeface="Times New Roman" panose="02020603050405020304" pitchFamily="18" charset="0"/>
                  <a:cs typeface="Times New Roman" panose="02020603050405020304" pitchFamily="18" charset="0"/>
                </a:rPr>
                <a:t>Previous Hash</a:t>
              </a:r>
              <a:endParaRPr sz="2200" b="1" dirty="0">
                <a:solidFill>
                  <a:schemeClr val="tx1"/>
                </a:solidFill>
                <a:latin typeface="Times New Roman" panose="02020603050405020304" pitchFamily="18" charset="0"/>
                <a:cs typeface="Times New Roman" panose="02020603050405020304" pitchFamily="18" charset="0"/>
              </a:endParaRPr>
            </a:p>
          </p:txBody>
        </p:sp>
        <p:sp>
          <p:nvSpPr>
            <p:cNvPr id="99" name="Google Shape;107;p14"/>
            <p:cNvSpPr txBox="1"/>
            <p:nvPr/>
          </p:nvSpPr>
          <p:spPr>
            <a:xfrm>
              <a:off x="8881749" y="3663479"/>
              <a:ext cx="2950135" cy="523190"/>
            </a:xfrm>
            <a:prstGeom prst="rect">
              <a:avLst/>
            </a:prstGeom>
            <a:noFill/>
            <a:ln>
              <a:noFill/>
            </a:ln>
          </p:spPr>
          <p:txBody>
            <a:bodyPr spcFirstLastPara="1" wrap="square" lIns="91425" tIns="91425" rIns="91425" bIns="91425" anchor="t" anchorCtr="0">
              <a:spAutoFit/>
            </a:bodyPr>
            <a:lstStyle/>
            <a:p>
              <a:pPr lvl="0" algn="ctr"/>
              <a:r>
                <a:rPr lang="en-GB" sz="2200" b="1" dirty="0">
                  <a:solidFill>
                    <a:schemeClr val="tx1"/>
                  </a:solidFill>
                  <a:latin typeface="Times New Roman" panose="02020603050405020304" pitchFamily="18" charset="0"/>
                  <a:cs typeface="Times New Roman" panose="02020603050405020304" pitchFamily="18" charset="0"/>
                </a:rPr>
                <a:t>Data</a:t>
              </a:r>
              <a:endParaRPr sz="2200" b="1" dirty="0">
                <a:solidFill>
                  <a:schemeClr val="tx1"/>
                </a:solidFill>
                <a:latin typeface="Times New Roman" panose="02020603050405020304" pitchFamily="18" charset="0"/>
                <a:cs typeface="Times New Roman" panose="02020603050405020304" pitchFamily="18" charset="0"/>
              </a:endParaRPr>
            </a:p>
          </p:txBody>
        </p:sp>
        <p:cxnSp>
          <p:nvCxnSpPr>
            <p:cNvPr id="100" name="Google Shape;109;p14"/>
            <p:cNvCxnSpPr/>
            <p:nvPr/>
          </p:nvCxnSpPr>
          <p:spPr>
            <a:xfrm rot="10800000" flipH="1">
              <a:off x="8841254" y="2315336"/>
              <a:ext cx="2956816" cy="354"/>
            </a:xfrm>
            <a:prstGeom prst="straightConnector1">
              <a:avLst/>
            </a:prstGeom>
            <a:noFill/>
            <a:ln w="9525" cap="flat" cmpd="sng">
              <a:solidFill>
                <a:schemeClr val="dk2"/>
              </a:solidFill>
              <a:prstDash val="solid"/>
              <a:round/>
              <a:headEnd type="none" w="med" len="med"/>
              <a:tailEnd type="none" w="med" len="med"/>
            </a:ln>
          </p:spPr>
        </p:cxnSp>
        <p:cxnSp>
          <p:nvCxnSpPr>
            <p:cNvPr id="101" name="Google Shape;110;p14"/>
            <p:cNvCxnSpPr/>
            <p:nvPr/>
          </p:nvCxnSpPr>
          <p:spPr>
            <a:xfrm>
              <a:off x="8836514" y="2990013"/>
              <a:ext cx="2958861" cy="0"/>
            </a:xfrm>
            <a:prstGeom prst="straightConnector1">
              <a:avLst/>
            </a:prstGeom>
            <a:noFill/>
            <a:ln w="9525" cap="flat" cmpd="sng">
              <a:solidFill>
                <a:schemeClr val="dk2"/>
              </a:solidFill>
              <a:prstDash val="solid"/>
              <a:round/>
              <a:headEnd type="none" w="med" len="med"/>
              <a:tailEnd type="none" w="med" len="med"/>
            </a:ln>
          </p:spPr>
        </p:cxnSp>
        <p:cxnSp>
          <p:nvCxnSpPr>
            <p:cNvPr id="102" name="Google Shape;111;p14"/>
            <p:cNvCxnSpPr/>
            <p:nvPr/>
          </p:nvCxnSpPr>
          <p:spPr>
            <a:xfrm rot="10800000" flipH="1">
              <a:off x="8837534" y="3610014"/>
              <a:ext cx="2956816" cy="354"/>
            </a:xfrm>
            <a:prstGeom prst="straightConnector1">
              <a:avLst/>
            </a:prstGeom>
            <a:noFill/>
            <a:ln w="9525" cap="flat" cmpd="sng">
              <a:solidFill>
                <a:schemeClr val="dk2"/>
              </a:solidFill>
              <a:prstDash val="solid"/>
              <a:round/>
              <a:headEnd type="none" w="med" len="med"/>
              <a:tailEnd type="none" w="med" len="med"/>
            </a:ln>
          </p:spPr>
        </p:cxnSp>
        <p:cxnSp>
          <p:nvCxnSpPr>
            <p:cNvPr id="103" name="Google Shape;112;p14"/>
            <p:cNvCxnSpPr/>
            <p:nvPr/>
          </p:nvCxnSpPr>
          <p:spPr>
            <a:xfrm>
              <a:off x="8841254" y="4215255"/>
              <a:ext cx="2958861" cy="0"/>
            </a:xfrm>
            <a:prstGeom prst="straightConnector1">
              <a:avLst/>
            </a:prstGeom>
            <a:noFill/>
            <a:ln w="9525" cap="flat" cmpd="sng">
              <a:solidFill>
                <a:schemeClr val="dk2"/>
              </a:solidFill>
              <a:prstDash val="solid"/>
              <a:round/>
              <a:headEnd type="none" w="med" len="med"/>
              <a:tailEnd type="none" w="med" len="med"/>
            </a:ln>
          </p:spPr>
        </p:cxnSp>
        <p:cxnSp>
          <p:nvCxnSpPr>
            <p:cNvPr id="88" name="Google Shape;112;p14"/>
            <p:cNvCxnSpPr/>
            <p:nvPr/>
          </p:nvCxnSpPr>
          <p:spPr>
            <a:xfrm>
              <a:off x="8841254" y="4824793"/>
              <a:ext cx="2958861" cy="0"/>
            </a:xfrm>
            <a:prstGeom prst="straightConnector1">
              <a:avLst/>
            </a:prstGeom>
            <a:noFill/>
            <a:ln w="9525" cap="flat" cmpd="sng">
              <a:solidFill>
                <a:schemeClr val="dk2"/>
              </a:solidFill>
              <a:prstDash val="solid"/>
              <a:round/>
              <a:headEnd type="none" w="med" len="med"/>
              <a:tailEnd type="none" w="med" len="med"/>
            </a:ln>
          </p:spPr>
        </p:cxnSp>
        <p:cxnSp>
          <p:nvCxnSpPr>
            <p:cNvPr id="89" name="Google Shape;112;p14"/>
            <p:cNvCxnSpPr/>
            <p:nvPr/>
          </p:nvCxnSpPr>
          <p:spPr>
            <a:xfrm>
              <a:off x="8838559" y="5402571"/>
              <a:ext cx="2958861" cy="0"/>
            </a:xfrm>
            <a:prstGeom prst="straightConnector1">
              <a:avLst/>
            </a:prstGeom>
            <a:noFill/>
            <a:ln w="9525" cap="flat" cmpd="sng">
              <a:solidFill>
                <a:schemeClr val="dk2"/>
              </a:solidFill>
              <a:prstDash val="solid"/>
              <a:round/>
              <a:headEnd type="none" w="med" len="med"/>
              <a:tailEnd type="none" w="med" len="med"/>
            </a:ln>
          </p:spPr>
        </p:cxnSp>
        <p:sp>
          <p:nvSpPr>
            <p:cNvPr id="91" name="Google Shape;107;p14"/>
            <p:cNvSpPr txBox="1"/>
            <p:nvPr/>
          </p:nvSpPr>
          <p:spPr>
            <a:xfrm>
              <a:off x="8844215" y="4258429"/>
              <a:ext cx="2950135"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200" b="1" dirty="0">
                  <a:solidFill>
                    <a:schemeClr val="tx1"/>
                  </a:solidFill>
                  <a:latin typeface="Times New Roman" panose="02020603050405020304" pitchFamily="18" charset="0"/>
                  <a:cs typeface="Times New Roman" panose="02020603050405020304" pitchFamily="18" charset="0"/>
                </a:rPr>
                <a:t>Hash Calculated</a:t>
              </a:r>
              <a:endParaRPr sz="2200" b="1" dirty="0">
                <a:solidFill>
                  <a:schemeClr val="tx1"/>
                </a:solidFill>
                <a:latin typeface="Times New Roman" panose="02020603050405020304" pitchFamily="18" charset="0"/>
                <a:cs typeface="Times New Roman" panose="02020603050405020304" pitchFamily="18" charset="0"/>
              </a:endParaRPr>
            </a:p>
          </p:txBody>
        </p:sp>
        <p:sp>
          <p:nvSpPr>
            <p:cNvPr id="92" name="Google Shape;107;p14"/>
            <p:cNvSpPr txBox="1"/>
            <p:nvPr/>
          </p:nvSpPr>
          <p:spPr>
            <a:xfrm>
              <a:off x="8852866" y="4829338"/>
              <a:ext cx="2926152"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200" b="1" dirty="0">
                  <a:solidFill>
                    <a:schemeClr val="tx1"/>
                  </a:solidFill>
                  <a:latin typeface="Times New Roman" panose="02020603050405020304" pitchFamily="18" charset="0"/>
                  <a:cs typeface="Times New Roman" panose="02020603050405020304" pitchFamily="18" charset="0"/>
                </a:rPr>
                <a:t>Nonce</a:t>
              </a:r>
              <a:endParaRPr sz="2200" b="1" dirty="0">
                <a:solidFill>
                  <a:schemeClr val="tx1"/>
                </a:solidFill>
                <a:latin typeface="Times New Roman" panose="02020603050405020304" pitchFamily="18" charset="0"/>
                <a:cs typeface="Times New Roman" panose="02020603050405020304" pitchFamily="18" charset="0"/>
              </a:endParaRPr>
            </a:p>
          </p:txBody>
        </p:sp>
        <p:sp>
          <p:nvSpPr>
            <p:cNvPr id="93" name="Google Shape;107;p14"/>
            <p:cNvSpPr txBox="1"/>
            <p:nvPr/>
          </p:nvSpPr>
          <p:spPr>
            <a:xfrm>
              <a:off x="8868989" y="5448330"/>
              <a:ext cx="2950133"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b="1" dirty="0">
                  <a:solidFill>
                    <a:schemeClr val="tx1"/>
                  </a:solidFill>
                  <a:latin typeface="Times New Roman" panose="02020603050405020304" pitchFamily="18" charset="0"/>
                  <a:cs typeface="Times New Roman" panose="02020603050405020304" pitchFamily="18" charset="0"/>
                </a:rPr>
                <a:t>Merkel Root</a:t>
              </a:r>
              <a:endParaRPr sz="2200" b="1" dirty="0">
                <a:solidFill>
                  <a:schemeClr val="tx1"/>
                </a:solidFill>
                <a:latin typeface="Times New Roman" panose="02020603050405020304" pitchFamily="18" charset="0"/>
                <a:cs typeface="Times New Roman" panose="02020603050405020304" pitchFamily="18" charset="0"/>
              </a:endParaRPr>
            </a:p>
          </p:txBody>
        </p:sp>
      </p:grpSp>
      <p:sp>
        <p:nvSpPr>
          <p:cNvPr id="33" name="TextBox 32"/>
          <p:cNvSpPr txBox="1"/>
          <p:nvPr/>
        </p:nvSpPr>
        <p:spPr>
          <a:xfrm>
            <a:off x="11474015" y="6046895"/>
            <a:ext cx="59871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03</a:t>
            </a:r>
            <a:endParaRPr lang="en-US" sz="2800" b="1" dirty="0">
              <a:latin typeface="Times New Roman" panose="02020603050405020304" pitchFamily="18" charset="0"/>
              <a:cs typeface="Times New Roman" panose="02020603050405020304" pitchFamily="18" charset="0"/>
            </a:endParaRPr>
          </a:p>
        </p:txBody>
      </p:sp>
      <p:pic>
        <p:nvPicPr>
          <p:cNvPr id="34" name="Graphic 3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5068" y="303052"/>
            <a:ext cx="696190" cy="676390"/>
          </a:xfrm>
          <a:prstGeom prst="rect">
            <a:avLst/>
          </a:prstGeom>
        </p:spPr>
      </p:pic>
      <p:pic>
        <p:nvPicPr>
          <p:cNvPr id="38" name="Picture 37"/>
          <p:cNvPicPr>
            <a:picLocks noChangeAspect="1"/>
          </p:cNvPicPr>
          <p:nvPr/>
        </p:nvPicPr>
        <p:blipFill>
          <a:blip r:embed="rId5"/>
          <a:stretch>
            <a:fillRect/>
          </a:stretch>
        </p:blipFill>
        <p:spPr>
          <a:xfrm>
            <a:off x="11240742" y="352608"/>
            <a:ext cx="696190" cy="6763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p:cNvGrpSpPr/>
          <p:nvPr/>
        </p:nvGrpSpPr>
        <p:grpSpPr>
          <a:xfrm>
            <a:off x="4939321" y="1175263"/>
            <a:ext cx="2404124" cy="3262184"/>
            <a:chOff x="880549" y="840259"/>
            <a:chExt cx="2404124" cy="3262184"/>
          </a:xfrm>
          <a:solidFill>
            <a:schemeClr val="bg2">
              <a:lumMod val="75000"/>
            </a:schemeClr>
          </a:solidFill>
        </p:grpSpPr>
        <p:grpSp>
          <p:nvGrpSpPr>
            <p:cNvPr id="19" name="Group 18"/>
            <p:cNvGrpSpPr/>
            <p:nvPr/>
          </p:nvGrpSpPr>
          <p:grpSpPr>
            <a:xfrm>
              <a:off x="902043" y="840259"/>
              <a:ext cx="2372498" cy="3262184"/>
              <a:chOff x="902043" y="840259"/>
              <a:chExt cx="2372498" cy="3262184"/>
            </a:xfrm>
            <a:grpFill/>
          </p:grpSpPr>
          <p:sp>
            <p:nvSpPr>
              <p:cNvPr id="21" name="Rectangle: Rounded Corners 20"/>
              <p:cNvSpPr/>
              <p:nvPr/>
            </p:nvSpPr>
            <p:spPr>
              <a:xfrm>
                <a:off x="902043" y="840259"/>
                <a:ext cx="2372498" cy="3262184"/>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panose="02020603050405020304" pitchFamily="18" charset="0"/>
                  <a:cs typeface="Times New Roman" panose="02020603050405020304" pitchFamily="18" charset="0"/>
                </a:endParaRPr>
              </a:p>
            </p:txBody>
          </p:sp>
          <p:cxnSp>
            <p:nvCxnSpPr>
              <p:cNvPr id="22" name="Straight Connector 21"/>
              <p:cNvCxnSpPr/>
              <p:nvPr/>
            </p:nvCxnSpPr>
            <p:spPr>
              <a:xfrm>
                <a:off x="902043" y="1470454"/>
                <a:ext cx="2372498" cy="0"/>
              </a:xfrm>
              <a:prstGeom prst="line">
                <a:avLst/>
              </a:prstGeom>
              <a:grpFill/>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912174" y="970691"/>
                <a:ext cx="2294405"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Block No. 02</a:t>
                </a:r>
                <a:endParaRPr lang="en-US" sz="2000" b="1" dirty="0">
                  <a:latin typeface="Times New Roman" panose="02020603050405020304" pitchFamily="18" charset="0"/>
                  <a:cs typeface="Times New Roman" panose="02020603050405020304" pitchFamily="18" charset="0"/>
                </a:endParaRPr>
              </a:p>
            </p:txBody>
          </p:sp>
          <p:cxnSp>
            <p:nvCxnSpPr>
              <p:cNvPr id="24" name="Straight Connector 23"/>
              <p:cNvCxnSpPr/>
              <p:nvPr/>
            </p:nvCxnSpPr>
            <p:spPr>
              <a:xfrm>
                <a:off x="902043" y="2681417"/>
                <a:ext cx="2372498" cy="0"/>
              </a:xfrm>
              <a:prstGeom prst="line">
                <a:avLst/>
              </a:prstGeom>
              <a:grpFill/>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a:off x="902043" y="3429000"/>
                <a:ext cx="2372498" cy="0"/>
              </a:xfrm>
              <a:prstGeom prst="line">
                <a:avLst/>
              </a:prstGeom>
              <a:grpFill/>
            </p:spPr>
            <p:style>
              <a:lnRef idx="1">
                <a:schemeClr val="dk1"/>
              </a:lnRef>
              <a:fillRef idx="0">
                <a:schemeClr val="dk1"/>
              </a:fillRef>
              <a:effectRef idx="0">
                <a:schemeClr val="dk1"/>
              </a:effectRef>
              <a:fontRef idx="minor">
                <a:schemeClr val="tx1"/>
              </a:fontRef>
            </p:style>
          </p:cxnSp>
        </p:grpSp>
        <p:sp>
          <p:nvSpPr>
            <p:cNvPr id="20" name="TextBox 19"/>
            <p:cNvSpPr txBox="1"/>
            <p:nvPr/>
          </p:nvSpPr>
          <p:spPr>
            <a:xfrm>
              <a:off x="880549" y="1508609"/>
              <a:ext cx="2404124"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Data</a:t>
              </a:r>
              <a:endParaRPr lang="en-US" sz="2000" dirty="0">
                <a:latin typeface="Times New Roman" panose="02020603050405020304" pitchFamily="18" charset="0"/>
                <a:cs typeface="Times New Roman" panose="02020603050405020304" pitchFamily="18" charset="0"/>
              </a:endParaRPr>
            </a:p>
          </p:txBody>
        </p:sp>
      </p:grpSp>
      <p:sp>
        <p:nvSpPr>
          <p:cNvPr id="49" name="TextBox 48"/>
          <p:cNvSpPr txBox="1"/>
          <p:nvPr/>
        </p:nvSpPr>
        <p:spPr>
          <a:xfrm>
            <a:off x="4970946" y="3005999"/>
            <a:ext cx="2372498" cy="784830"/>
          </a:xfrm>
          <a:prstGeom prst="rect">
            <a:avLst/>
          </a:prstGeom>
          <a:noFill/>
        </p:spPr>
        <p:txBody>
          <a:bodyPr wrap="square" rtlCol="0">
            <a:spAutoFit/>
          </a:bodyPr>
          <a:lstStyle/>
          <a:p>
            <a:pPr algn="ctr">
              <a:spcBef>
                <a:spcPts val="600"/>
              </a:spcBef>
            </a:pPr>
            <a:r>
              <a:rPr lang="en-US" sz="2000" dirty="0">
                <a:latin typeface="Times New Roman" panose="02020603050405020304" pitchFamily="18" charset="0"/>
                <a:cs typeface="Times New Roman" panose="02020603050405020304" pitchFamily="18" charset="0"/>
              </a:rPr>
              <a:t>Previous Hash: </a:t>
            </a:r>
            <a:endParaRPr lang="en-US" sz="2000" dirty="0">
              <a:latin typeface="Times New Roman" panose="02020603050405020304" pitchFamily="18" charset="0"/>
              <a:cs typeface="Times New Roman" panose="02020603050405020304" pitchFamily="18" charset="0"/>
            </a:endParaRPr>
          </a:p>
          <a:p>
            <a:pPr algn="ctr">
              <a:spcBef>
                <a:spcPts val="600"/>
              </a:spcBef>
            </a:pPr>
            <a:r>
              <a:rPr lang="en-US" sz="2000" dirty="0">
                <a:latin typeface="Times New Roman" panose="02020603050405020304" pitchFamily="18" charset="0"/>
                <a:cs typeface="Times New Roman" panose="02020603050405020304" pitchFamily="18" charset="0"/>
              </a:rPr>
              <a:t>0000D8C42</a:t>
            </a:r>
            <a:endParaRPr lang="en-US" sz="2000" dirty="0">
              <a:latin typeface="Times New Roman" panose="02020603050405020304" pitchFamily="18" charset="0"/>
              <a:cs typeface="Times New Roman" panose="02020603050405020304" pitchFamily="18" charset="0"/>
            </a:endParaRPr>
          </a:p>
        </p:txBody>
      </p:sp>
      <p:sp>
        <p:nvSpPr>
          <p:cNvPr id="50" name="TextBox 49"/>
          <p:cNvSpPr txBox="1"/>
          <p:nvPr/>
        </p:nvSpPr>
        <p:spPr>
          <a:xfrm>
            <a:off x="4960814" y="3858052"/>
            <a:ext cx="2372498"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Hash: 00003A459  </a:t>
            </a:r>
            <a:endParaRPr lang="en-US" sz="2000" dirty="0">
              <a:latin typeface="Times New Roman" panose="02020603050405020304" pitchFamily="18" charset="0"/>
              <a:cs typeface="Times New Roman" panose="02020603050405020304" pitchFamily="18" charset="0"/>
            </a:endParaRPr>
          </a:p>
        </p:txBody>
      </p:sp>
      <p:cxnSp>
        <p:nvCxnSpPr>
          <p:cNvPr id="55" name="Straight Arrow Connector 54"/>
          <p:cNvCxnSpPr/>
          <p:nvPr/>
        </p:nvCxnSpPr>
        <p:spPr>
          <a:xfrm flipH="1">
            <a:off x="3759463" y="2556818"/>
            <a:ext cx="1179858" cy="17632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p:cNvCxnSpPr/>
          <p:nvPr/>
        </p:nvCxnSpPr>
        <p:spPr>
          <a:xfrm flipH="1">
            <a:off x="3823190" y="3675016"/>
            <a:ext cx="1132999" cy="7027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0" name="Group 69"/>
          <p:cNvGrpSpPr/>
          <p:nvPr/>
        </p:nvGrpSpPr>
        <p:grpSpPr>
          <a:xfrm>
            <a:off x="3106263" y="3455345"/>
            <a:ext cx="1600562" cy="2131972"/>
            <a:chOff x="3177148" y="4256471"/>
            <a:chExt cx="1422510" cy="2131972"/>
          </a:xfrm>
        </p:grpSpPr>
        <p:sp>
          <p:nvSpPr>
            <p:cNvPr id="59" name="Rectangle: Rounded Corners 58"/>
            <p:cNvSpPr/>
            <p:nvPr/>
          </p:nvSpPr>
          <p:spPr>
            <a:xfrm>
              <a:off x="3200400" y="5227594"/>
              <a:ext cx="1145760" cy="11608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panose="02020603050405020304" pitchFamily="18" charset="0"/>
                <a:cs typeface="Times New Roman" panose="02020603050405020304" pitchFamily="18" charset="0"/>
              </a:endParaRPr>
            </a:p>
          </p:txBody>
        </p:sp>
        <p:cxnSp>
          <p:nvCxnSpPr>
            <p:cNvPr id="61" name="Straight Connector 60"/>
            <p:cNvCxnSpPr/>
            <p:nvPr/>
          </p:nvCxnSpPr>
          <p:spPr>
            <a:xfrm>
              <a:off x="3200400" y="5572897"/>
              <a:ext cx="1145760" cy="0"/>
            </a:xfrm>
            <a:prstGeom prst="line">
              <a:avLst/>
            </a:prstGeom>
          </p:spPr>
          <p:style>
            <a:lnRef idx="3">
              <a:schemeClr val="dk1"/>
            </a:lnRef>
            <a:fillRef idx="0">
              <a:schemeClr val="dk1"/>
            </a:fillRef>
            <a:effectRef idx="2">
              <a:schemeClr val="dk1"/>
            </a:effectRef>
            <a:fontRef idx="minor">
              <a:schemeClr val="tx1"/>
            </a:fontRef>
          </p:style>
        </p:cxnSp>
        <p:sp>
          <p:nvSpPr>
            <p:cNvPr id="62" name="TextBox 61"/>
            <p:cNvSpPr txBox="1"/>
            <p:nvPr/>
          </p:nvSpPr>
          <p:spPr>
            <a:xfrm>
              <a:off x="3177148" y="4256471"/>
              <a:ext cx="1422510" cy="1569660"/>
            </a:xfrm>
            <a:prstGeom prst="rect">
              <a:avLst/>
            </a:prstGeom>
            <a:noFill/>
          </p:spPr>
          <p:txBody>
            <a:bodyPr wrap="square" rtlCol="0">
              <a:spAutoFit/>
            </a:bodyPr>
            <a:lstStyle/>
            <a:p>
              <a:r>
                <a:rPr lang="en-US" sz="9600" dirty="0">
                  <a:latin typeface="Times New Roman" panose="02020603050405020304" pitchFamily="18" charset="0"/>
                  <a:cs typeface="Times New Roman" panose="02020603050405020304" pitchFamily="18" charset="0"/>
                </a:rPr>
                <a:t>…</a:t>
              </a:r>
              <a:endParaRPr lang="en-US" sz="9600" dirty="0">
                <a:latin typeface="Times New Roman" panose="02020603050405020304" pitchFamily="18" charset="0"/>
                <a:cs typeface="Times New Roman" panose="02020603050405020304" pitchFamily="18" charset="0"/>
              </a:endParaRPr>
            </a:p>
          </p:txBody>
        </p:sp>
        <p:sp>
          <p:nvSpPr>
            <p:cNvPr id="63" name="TextBox 62"/>
            <p:cNvSpPr txBox="1"/>
            <p:nvPr/>
          </p:nvSpPr>
          <p:spPr>
            <a:xfrm>
              <a:off x="3284855" y="5635645"/>
              <a:ext cx="1129403" cy="70788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SHA 256</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Function</a:t>
              </a:r>
              <a:endParaRPr lang="en-US" sz="2000" b="1" dirty="0">
                <a:latin typeface="Times New Roman" panose="02020603050405020304" pitchFamily="18" charset="0"/>
                <a:cs typeface="Times New Roman" panose="02020603050405020304" pitchFamily="18" charset="0"/>
              </a:endParaRPr>
            </a:p>
          </p:txBody>
        </p:sp>
      </p:grpSp>
      <p:sp>
        <p:nvSpPr>
          <p:cNvPr id="73" name="Arrow: Curved Right 72"/>
          <p:cNvSpPr/>
          <p:nvPr/>
        </p:nvSpPr>
        <p:spPr>
          <a:xfrm>
            <a:off x="2593211" y="5132401"/>
            <a:ext cx="530868" cy="117241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Times New Roman" panose="02020603050405020304" pitchFamily="18" charset="0"/>
              <a:cs typeface="Times New Roman" panose="02020603050405020304" pitchFamily="18" charset="0"/>
            </a:endParaRPr>
          </a:p>
        </p:txBody>
      </p:sp>
      <p:sp>
        <p:nvSpPr>
          <p:cNvPr id="74" name="TextBox 73"/>
          <p:cNvSpPr txBox="1"/>
          <p:nvPr/>
        </p:nvSpPr>
        <p:spPr>
          <a:xfrm>
            <a:off x="3185820" y="6007910"/>
            <a:ext cx="1472677"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00003A459 </a:t>
            </a:r>
            <a:endParaRPr lang="en-US" sz="2000" dirty="0">
              <a:latin typeface="Times New Roman" panose="02020603050405020304" pitchFamily="18" charset="0"/>
              <a:cs typeface="Times New Roman" panose="02020603050405020304" pitchFamily="18" charset="0"/>
            </a:endParaRPr>
          </a:p>
        </p:txBody>
      </p:sp>
      <p:cxnSp>
        <p:nvCxnSpPr>
          <p:cNvPr id="75" name="Straight Arrow Connector 74"/>
          <p:cNvCxnSpPr>
            <a:stCxn id="29" idx="1"/>
          </p:cNvCxnSpPr>
          <p:nvPr/>
        </p:nvCxnSpPr>
        <p:spPr>
          <a:xfrm flipH="1">
            <a:off x="8157926" y="2717367"/>
            <a:ext cx="898400" cy="16036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6" name="Straight Arrow Connector 75"/>
          <p:cNvCxnSpPr>
            <a:stCxn id="84" idx="1"/>
          </p:cNvCxnSpPr>
          <p:nvPr/>
        </p:nvCxnSpPr>
        <p:spPr>
          <a:xfrm flipH="1">
            <a:off x="8381913" y="3330575"/>
            <a:ext cx="664280" cy="10471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77" name="Group 76"/>
          <p:cNvGrpSpPr/>
          <p:nvPr/>
        </p:nvGrpSpPr>
        <p:grpSpPr>
          <a:xfrm>
            <a:off x="7772001" y="3429000"/>
            <a:ext cx="1378661" cy="2137035"/>
            <a:chOff x="3189939" y="4251408"/>
            <a:chExt cx="1225294" cy="2137035"/>
          </a:xfrm>
        </p:grpSpPr>
        <p:sp>
          <p:nvSpPr>
            <p:cNvPr id="78" name="Rectangle: Rounded Corners 77"/>
            <p:cNvSpPr/>
            <p:nvPr/>
          </p:nvSpPr>
          <p:spPr>
            <a:xfrm>
              <a:off x="3200400" y="5227594"/>
              <a:ext cx="1145760" cy="11608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panose="02020603050405020304" pitchFamily="18" charset="0"/>
                <a:cs typeface="Times New Roman" panose="02020603050405020304" pitchFamily="18" charset="0"/>
              </a:endParaRPr>
            </a:p>
          </p:txBody>
        </p:sp>
        <p:cxnSp>
          <p:nvCxnSpPr>
            <p:cNvPr id="79" name="Straight Connector 78"/>
            <p:cNvCxnSpPr/>
            <p:nvPr/>
          </p:nvCxnSpPr>
          <p:spPr>
            <a:xfrm>
              <a:off x="3200400" y="5572897"/>
              <a:ext cx="1145760" cy="0"/>
            </a:xfrm>
            <a:prstGeom prst="line">
              <a:avLst/>
            </a:prstGeom>
          </p:spPr>
          <p:style>
            <a:lnRef idx="3">
              <a:schemeClr val="dk1"/>
            </a:lnRef>
            <a:fillRef idx="0">
              <a:schemeClr val="dk1"/>
            </a:fillRef>
            <a:effectRef idx="2">
              <a:schemeClr val="dk1"/>
            </a:effectRef>
            <a:fontRef idx="minor">
              <a:schemeClr val="tx1"/>
            </a:fontRef>
          </p:style>
        </p:cxnSp>
        <p:sp>
          <p:nvSpPr>
            <p:cNvPr id="80" name="TextBox 79"/>
            <p:cNvSpPr txBox="1"/>
            <p:nvPr/>
          </p:nvSpPr>
          <p:spPr>
            <a:xfrm>
              <a:off x="3189939" y="4251408"/>
              <a:ext cx="1188189" cy="1569660"/>
            </a:xfrm>
            <a:prstGeom prst="rect">
              <a:avLst/>
            </a:prstGeom>
            <a:noFill/>
          </p:spPr>
          <p:txBody>
            <a:bodyPr wrap="square" rtlCol="0">
              <a:spAutoFit/>
            </a:bodyPr>
            <a:lstStyle/>
            <a:p>
              <a:r>
                <a:rPr lang="en-US" sz="9600" dirty="0">
                  <a:latin typeface="Times New Roman" panose="02020603050405020304" pitchFamily="18" charset="0"/>
                  <a:cs typeface="Times New Roman" panose="02020603050405020304" pitchFamily="18" charset="0"/>
                </a:rPr>
                <a:t>…</a:t>
              </a:r>
              <a:endParaRPr lang="en-US" sz="9600" dirty="0">
                <a:latin typeface="Times New Roman" panose="02020603050405020304" pitchFamily="18" charset="0"/>
                <a:cs typeface="Times New Roman" panose="02020603050405020304" pitchFamily="18" charset="0"/>
              </a:endParaRPr>
            </a:p>
          </p:txBody>
        </p:sp>
        <p:sp>
          <p:nvSpPr>
            <p:cNvPr id="81" name="TextBox 80"/>
            <p:cNvSpPr txBox="1"/>
            <p:nvPr/>
          </p:nvSpPr>
          <p:spPr>
            <a:xfrm>
              <a:off x="3285830" y="5626887"/>
              <a:ext cx="1129403" cy="70788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SHA 256</a:t>
              </a:r>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Function</a:t>
              </a:r>
              <a:endParaRPr lang="en-US" sz="2000" b="1" dirty="0">
                <a:latin typeface="Times New Roman" panose="02020603050405020304" pitchFamily="18" charset="0"/>
                <a:cs typeface="Times New Roman" panose="02020603050405020304" pitchFamily="18" charset="0"/>
              </a:endParaRPr>
            </a:p>
          </p:txBody>
        </p:sp>
      </p:grpSp>
      <p:sp>
        <p:nvSpPr>
          <p:cNvPr id="83" name="TextBox 82"/>
          <p:cNvSpPr txBox="1"/>
          <p:nvPr/>
        </p:nvSpPr>
        <p:spPr>
          <a:xfrm>
            <a:off x="7798939" y="5933239"/>
            <a:ext cx="1472677"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00003D45F </a:t>
            </a:r>
            <a:endParaRPr lang="en-US" sz="2000" dirty="0">
              <a:latin typeface="Times New Roman" panose="02020603050405020304" pitchFamily="18" charset="0"/>
              <a:cs typeface="Times New Roman" panose="02020603050405020304" pitchFamily="18" charset="0"/>
            </a:endParaRPr>
          </a:p>
        </p:txBody>
      </p:sp>
      <p:sp>
        <p:nvSpPr>
          <p:cNvPr id="86" name="Arrow: Curved Right 85"/>
          <p:cNvSpPr/>
          <p:nvPr/>
        </p:nvSpPr>
        <p:spPr>
          <a:xfrm>
            <a:off x="7244557" y="5037667"/>
            <a:ext cx="530868" cy="117241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Times New Roman" panose="02020603050405020304" pitchFamily="18" charset="0"/>
              <a:cs typeface="Times New Roman" panose="02020603050405020304" pitchFamily="18" charset="0"/>
            </a:endParaRPr>
          </a:p>
        </p:txBody>
      </p:sp>
      <p:sp>
        <p:nvSpPr>
          <p:cNvPr id="89" name="Arrow: Curved Up 88"/>
          <p:cNvSpPr/>
          <p:nvPr/>
        </p:nvSpPr>
        <p:spPr>
          <a:xfrm rot="18696974">
            <a:off x="4572634" y="5180262"/>
            <a:ext cx="2516506" cy="7715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Times New Roman" panose="02020603050405020304" pitchFamily="18" charset="0"/>
              <a:cs typeface="Times New Roman" panose="02020603050405020304" pitchFamily="18" charset="0"/>
            </a:endParaRPr>
          </a:p>
        </p:txBody>
      </p:sp>
      <p:sp>
        <p:nvSpPr>
          <p:cNvPr id="93" name="Arrow: Curved Up 92"/>
          <p:cNvSpPr/>
          <p:nvPr/>
        </p:nvSpPr>
        <p:spPr>
          <a:xfrm rot="18696974">
            <a:off x="9050719" y="5150739"/>
            <a:ext cx="2516506" cy="7715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tx1"/>
              </a:solidFill>
              <a:latin typeface="Times New Roman" panose="02020603050405020304" pitchFamily="18" charset="0"/>
              <a:cs typeface="Times New Roman" panose="02020603050405020304" pitchFamily="18" charset="0"/>
            </a:endParaRPr>
          </a:p>
        </p:txBody>
      </p:sp>
      <p:sp>
        <p:nvSpPr>
          <p:cNvPr id="95" name="TextBox 94"/>
          <p:cNvSpPr txBox="1"/>
          <p:nvPr/>
        </p:nvSpPr>
        <p:spPr>
          <a:xfrm>
            <a:off x="2490079" y="338214"/>
            <a:ext cx="7101115"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Blockchain Block Process</a:t>
            </a:r>
            <a:endParaRPr lang="en-US" sz="3200" b="1" dirty="0">
              <a:latin typeface="Times New Roman" panose="02020603050405020304" pitchFamily="18" charset="0"/>
              <a:cs typeface="Times New Roman" panose="02020603050405020304" pitchFamily="18" charset="0"/>
            </a:endParaRPr>
          </a:p>
        </p:txBody>
      </p:sp>
      <p:sp>
        <p:nvSpPr>
          <p:cNvPr id="102" name="Shape 101"/>
          <p:cNvSpPr/>
          <p:nvPr/>
        </p:nvSpPr>
        <p:spPr>
          <a:xfrm>
            <a:off x="3095394" y="3350450"/>
            <a:ext cx="1817102" cy="655415"/>
          </a:xfrm>
          <a:prstGeom prst="swooshArrow">
            <a:avLst>
              <a:gd name="adj1" fmla="val 25000"/>
              <a:gd name="adj2" fmla="val 25000"/>
            </a:avLst>
          </a:prstGeom>
          <a:solidFill>
            <a:schemeClr val="tx2">
              <a:lumMod val="7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3" name="Shape 102"/>
          <p:cNvSpPr/>
          <p:nvPr/>
        </p:nvSpPr>
        <p:spPr>
          <a:xfrm rot="21175164">
            <a:off x="7305905" y="3278890"/>
            <a:ext cx="1752936" cy="665009"/>
          </a:xfrm>
          <a:prstGeom prst="swooshArrow">
            <a:avLst>
              <a:gd name="adj1" fmla="val 25000"/>
              <a:gd name="adj2" fmla="val 36655"/>
            </a:avLst>
          </a:prstGeom>
          <a:solidFill>
            <a:schemeClr val="tx2">
              <a:lumMod val="7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6" name="TextBox 65"/>
          <p:cNvSpPr txBox="1"/>
          <p:nvPr/>
        </p:nvSpPr>
        <p:spPr>
          <a:xfrm>
            <a:off x="4950682" y="2446012"/>
            <a:ext cx="2392762"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Timestamp</a:t>
            </a:r>
            <a:endParaRPr lang="en-US" sz="2000"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684625" y="1172175"/>
            <a:ext cx="2414591" cy="3711039"/>
            <a:chOff x="479775" y="1197128"/>
            <a:chExt cx="2414591" cy="3711039"/>
          </a:xfrm>
        </p:grpSpPr>
        <p:sp>
          <p:nvSpPr>
            <p:cNvPr id="14" name="TextBox 13"/>
            <p:cNvSpPr txBox="1"/>
            <p:nvPr/>
          </p:nvSpPr>
          <p:spPr>
            <a:xfrm>
              <a:off x="805034" y="4508057"/>
              <a:ext cx="1788177"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Genesis Block</a:t>
              </a:r>
              <a:endParaRPr lang="en-US" sz="2000" b="1" dirty="0">
                <a:latin typeface="Times New Roman" panose="02020603050405020304" pitchFamily="18" charset="0"/>
                <a:cs typeface="Times New Roman" panose="02020603050405020304" pitchFamily="18" charset="0"/>
              </a:endParaRPr>
            </a:p>
          </p:txBody>
        </p:sp>
        <p:sp>
          <p:nvSpPr>
            <p:cNvPr id="37" name="Rectangle: Rounded Corners 36"/>
            <p:cNvSpPr/>
            <p:nvPr/>
          </p:nvSpPr>
          <p:spPr>
            <a:xfrm>
              <a:off x="521868" y="1197128"/>
              <a:ext cx="2372498" cy="3262184"/>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latin typeface="Times New Roman" panose="02020603050405020304" pitchFamily="18" charset="0"/>
                <a:cs typeface="Times New Roman" panose="02020603050405020304" pitchFamily="18" charset="0"/>
              </a:endParaRPr>
            </a:p>
          </p:txBody>
        </p:sp>
        <p:cxnSp>
          <p:nvCxnSpPr>
            <p:cNvPr id="38" name="Straight Connector 37"/>
            <p:cNvCxnSpPr/>
            <p:nvPr/>
          </p:nvCxnSpPr>
          <p:spPr>
            <a:xfrm>
              <a:off x="518046" y="1827323"/>
              <a:ext cx="2372498" cy="0"/>
            </a:xfrm>
            <a:prstGeom prst="line">
              <a:avLst/>
            </a:prstGeom>
            <a:solidFill>
              <a:schemeClr val="bg1">
                <a:lumMod val="75000"/>
              </a:schemeClr>
            </a:solidFill>
          </p:spPr>
          <p:style>
            <a:lnRef idx="1">
              <a:schemeClr val="dk1"/>
            </a:lnRef>
            <a:fillRef idx="0">
              <a:schemeClr val="dk1"/>
            </a:fillRef>
            <a:effectRef idx="0">
              <a:schemeClr val="dk1"/>
            </a:effectRef>
            <a:fontRef idx="minor">
              <a:schemeClr val="tx1"/>
            </a:fontRef>
          </p:style>
        </p:cxnSp>
        <p:sp>
          <p:nvSpPr>
            <p:cNvPr id="39" name="TextBox 38"/>
            <p:cNvSpPr txBox="1"/>
            <p:nvPr/>
          </p:nvSpPr>
          <p:spPr>
            <a:xfrm>
              <a:off x="902611" y="1327560"/>
              <a:ext cx="1890584" cy="400110"/>
            </a:xfrm>
            <a:prstGeom prst="rect">
              <a:avLst/>
            </a:prstGeom>
            <a:solidFill>
              <a:schemeClr val="bg1">
                <a:lumMod val="75000"/>
              </a:schemeClr>
            </a:solid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Block No. 01</a:t>
              </a:r>
              <a:endParaRPr lang="en-US" sz="2000" b="1" dirty="0">
                <a:latin typeface="Times New Roman" panose="02020603050405020304" pitchFamily="18" charset="0"/>
                <a:cs typeface="Times New Roman" panose="02020603050405020304" pitchFamily="18" charset="0"/>
              </a:endParaRPr>
            </a:p>
          </p:txBody>
        </p:sp>
        <p:cxnSp>
          <p:nvCxnSpPr>
            <p:cNvPr id="40" name="Straight Connector 39"/>
            <p:cNvCxnSpPr/>
            <p:nvPr/>
          </p:nvCxnSpPr>
          <p:spPr>
            <a:xfrm>
              <a:off x="518046" y="3038286"/>
              <a:ext cx="2372498" cy="0"/>
            </a:xfrm>
            <a:prstGeom prst="line">
              <a:avLst/>
            </a:prstGeom>
            <a:solidFill>
              <a:schemeClr val="bg1">
                <a:lumMod val="75000"/>
              </a:schemeClr>
            </a:solidFill>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a:off x="518046" y="3785869"/>
              <a:ext cx="2372498" cy="0"/>
            </a:xfrm>
            <a:prstGeom prst="line">
              <a:avLst/>
            </a:prstGeom>
            <a:solidFill>
              <a:schemeClr val="bg1">
                <a:lumMod val="75000"/>
              </a:schemeClr>
            </a:solidFill>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1184110" y="1878627"/>
              <a:ext cx="963827" cy="400110"/>
            </a:xfrm>
            <a:prstGeom prst="rect">
              <a:avLst/>
            </a:prstGeom>
            <a:solidFill>
              <a:schemeClr val="bg1">
                <a:lumMod val="75000"/>
              </a:schemeClr>
            </a:solid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Data</a:t>
              </a:r>
              <a:endParaRPr lang="en-US" sz="2000" dirty="0">
                <a:latin typeface="Times New Roman" panose="02020603050405020304" pitchFamily="18" charset="0"/>
                <a:cs typeface="Times New Roman" panose="02020603050405020304" pitchFamily="18" charset="0"/>
              </a:endParaRPr>
            </a:p>
          </p:txBody>
        </p:sp>
        <p:sp>
          <p:nvSpPr>
            <p:cNvPr id="42" name="TextBox 41"/>
            <p:cNvSpPr txBox="1"/>
            <p:nvPr/>
          </p:nvSpPr>
          <p:spPr>
            <a:xfrm>
              <a:off x="479775" y="3234802"/>
              <a:ext cx="2372498"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Previous Hash: 0000</a:t>
              </a:r>
              <a:endParaRPr lang="en-US" sz="2000" dirty="0">
                <a:latin typeface="Times New Roman" panose="02020603050405020304" pitchFamily="18" charset="0"/>
                <a:cs typeface="Times New Roman" panose="02020603050405020304" pitchFamily="18" charset="0"/>
              </a:endParaRPr>
            </a:p>
          </p:txBody>
        </p:sp>
        <p:sp>
          <p:nvSpPr>
            <p:cNvPr id="43" name="TextBox 42"/>
            <p:cNvSpPr txBox="1"/>
            <p:nvPr/>
          </p:nvSpPr>
          <p:spPr>
            <a:xfrm>
              <a:off x="649667" y="3858052"/>
              <a:ext cx="2129996"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Hash: 0000D8C42 </a:t>
              </a:r>
              <a:endParaRPr lang="en-US" sz="2000" dirty="0">
                <a:latin typeface="Times New Roman" panose="02020603050405020304" pitchFamily="18" charset="0"/>
                <a:cs typeface="Times New Roman" panose="02020603050405020304" pitchFamily="18" charset="0"/>
              </a:endParaRPr>
            </a:p>
          </p:txBody>
        </p:sp>
        <p:sp>
          <p:nvSpPr>
            <p:cNvPr id="65" name="TextBox 64"/>
            <p:cNvSpPr txBox="1"/>
            <p:nvPr/>
          </p:nvSpPr>
          <p:spPr>
            <a:xfrm>
              <a:off x="983164" y="2464440"/>
              <a:ext cx="1419702" cy="400110"/>
            </a:xfrm>
            <a:prstGeom prst="rect">
              <a:avLst/>
            </a:prstGeom>
            <a:solidFill>
              <a:schemeClr val="bg1">
                <a:lumMod val="75000"/>
              </a:schemeClr>
            </a:solid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Timestamp</a:t>
              </a:r>
              <a:endParaRPr lang="en-US" sz="2000" dirty="0">
                <a:latin typeface="Times New Roman" panose="02020603050405020304" pitchFamily="18" charset="0"/>
                <a:cs typeface="Times New Roman" panose="02020603050405020304" pitchFamily="18" charset="0"/>
              </a:endParaRPr>
            </a:p>
          </p:txBody>
        </p:sp>
        <p:cxnSp>
          <p:nvCxnSpPr>
            <p:cNvPr id="68" name="Straight Connector 67"/>
            <p:cNvCxnSpPr/>
            <p:nvPr/>
          </p:nvCxnSpPr>
          <p:spPr>
            <a:xfrm>
              <a:off x="518046" y="2409580"/>
              <a:ext cx="2372498" cy="0"/>
            </a:xfrm>
            <a:prstGeom prst="line">
              <a:avLst/>
            </a:prstGeom>
            <a:solidFill>
              <a:schemeClr val="bg1">
                <a:lumMod val="75000"/>
              </a:schemeClr>
            </a:solidFill>
          </p:spPr>
          <p:style>
            <a:lnRef idx="1">
              <a:schemeClr val="dk1"/>
            </a:lnRef>
            <a:fillRef idx="0">
              <a:schemeClr val="dk1"/>
            </a:fillRef>
            <a:effectRef idx="0">
              <a:schemeClr val="dk1"/>
            </a:effectRef>
            <a:fontRef idx="minor">
              <a:schemeClr val="tx1"/>
            </a:fontRef>
          </p:style>
        </p:cxnSp>
      </p:grpSp>
      <p:cxnSp>
        <p:nvCxnSpPr>
          <p:cNvPr id="69" name="Straight Connector 68"/>
          <p:cNvCxnSpPr/>
          <p:nvPr/>
        </p:nvCxnSpPr>
        <p:spPr>
          <a:xfrm>
            <a:off x="4960814" y="2409580"/>
            <a:ext cx="2372498" cy="0"/>
          </a:xfrm>
          <a:prstGeom prst="line">
            <a:avLst/>
          </a:prstGeom>
          <a:solidFill>
            <a:schemeClr val="bg1">
              <a:lumMod val="75000"/>
            </a:schemeClr>
          </a:solidFill>
        </p:spPr>
        <p:style>
          <a:lnRef idx="1">
            <a:schemeClr val="dk1"/>
          </a:lnRef>
          <a:fillRef idx="0">
            <a:schemeClr val="dk1"/>
          </a:fillRef>
          <a:effectRef idx="0">
            <a:schemeClr val="dk1"/>
          </a:effectRef>
          <a:fontRef idx="minor">
            <a:schemeClr val="tx1"/>
          </a:fontRef>
        </p:style>
      </p:cxnSp>
      <p:grpSp>
        <p:nvGrpSpPr>
          <p:cNvPr id="5" name="Group 4"/>
          <p:cNvGrpSpPr/>
          <p:nvPr/>
        </p:nvGrpSpPr>
        <p:grpSpPr>
          <a:xfrm>
            <a:off x="9046193" y="1086275"/>
            <a:ext cx="2392764" cy="3262184"/>
            <a:chOff x="9389628" y="1197128"/>
            <a:chExt cx="2392764" cy="3262184"/>
          </a:xfrm>
        </p:grpSpPr>
        <p:grpSp>
          <p:nvGrpSpPr>
            <p:cNvPr id="26" name="Group 25"/>
            <p:cNvGrpSpPr/>
            <p:nvPr/>
          </p:nvGrpSpPr>
          <p:grpSpPr>
            <a:xfrm>
              <a:off x="9399761" y="1197128"/>
              <a:ext cx="2372498" cy="3262184"/>
              <a:chOff x="902043" y="840259"/>
              <a:chExt cx="2372498" cy="3262184"/>
            </a:xfrm>
            <a:solidFill>
              <a:schemeClr val="accent1">
                <a:lumMod val="75000"/>
              </a:schemeClr>
            </a:solidFill>
          </p:grpSpPr>
          <p:grpSp>
            <p:nvGrpSpPr>
              <p:cNvPr id="27" name="Group 26"/>
              <p:cNvGrpSpPr/>
              <p:nvPr/>
            </p:nvGrpSpPr>
            <p:grpSpPr>
              <a:xfrm>
                <a:off x="902043" y="840259"/>
                <a:ext cx="2372498" cy="3262184"/>
                <a:chOff x="902043" y="840259"/>
                <a:chExt cx="2372498" cy="3262184"/>
              </a:xfrm>
              <a:grpFill/>
            </p:grpSpPr>
            <p:sp>
              <p:nvSpPr>
                <p:cNvPr id="29" name="Rectangle: Rounded Corners 28"/>
                <p:cNvSpPr/>
                <p:nvPr/>
              </p:nvSpPr>
              <p:spPr>
                <a:xfrm>
                  <a:off x="902043" y="840259"/>
                  <a:ext cx="2372498" cy="3262184"/>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panose="02020603050405020304" pitchFamily="18" charset="0"/>
                    <a:cs typeface="Times New Roman" panose="02020603050405020304" pitchFamily="18" charset="0"/>
                  </a:endParaRPr>
                </a:p>
              </p:txBody>
            </p:sp>
            <p:cxnSp>
              <p:nvCxnSpPr>
                <p:cNvPr id="30" name="Straight Connector 29"/>
                <p:cNvCxnSpPr/>
                <p:nvPr/>
              </p:nvCxnSpPr>
              <p:spPr>
                <a:xfrm>
                  <a:off x="902043" y="1470454"/>
                  <a:ext cx="2372498" cy="0"/>
                </a:xfrm>
                <a:prstGeom prst="line">
                  <a:avLst/>
                </a:prstGeom>
                <a:grpFill/>
              </p:spPr>
              <p:style>
                <a:lnRef idx="1">
                  <a:schemeClr val="dk1"/>
                </a:lnRef>
                <a:fillRef idx="0">
                  <a:schemeClr val="dk1"/>
                </a:fillRef>
                <a:effectRef idx="0">
                  <a:schemeClr val="dk1"/>
                </a:effectRef>
                <a:fontRef idx="minor">
                  <a:schemeClr val="tx1"/>
                </a:fontRef>
              </p:style>
            </p:cxnSp>
            <p:sp>
              <p:nvSpPr>
                <p:cNvPr id="31" name="TextBox 30"/>
                <p:cNvSpPr txBox="1"/>
                <p:nvPr/>
              </p:nvSpPr>
              <p:spPr>
                <a:xfrm>
                  <a:off x="912175" y="970691"/>
                  <a:ext cx="2294404"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Block No. 03</a:t>
                  </a:r>
                  <a:endParaRPr lang="en-US" sz="2000" b="1" dirty="0">
                    <a:latin typeface="Times New Roman" panose="02020603050405020304" pitchFamily="18" charset="0"/>
                    <a:cs typeface="Times New Roman" panose="02020603050405020304" pitchFamily="18" charset="0"/>
                  </a:endParaRPr>
                </a:p>
              </p:txBody>
            </p:sp>
            <p:cxnSp>
              <p:nvCxnSpPr>
                <p:cNvPr id="32" name="Straight Connector 31"/>
                <p:cNvCxnSpPr/>
                <p:nvPr/>
              </p:nvCxnSpPr>
              <p:spPr>
                <a:xfrm>
                  <a:off x="902043" y="2681417"/>
                  <a:ext cx="2372498" cy="0"/>
                </a:xfrm>
                <a:prstGeom prst="line">
                  <a:avLst/>
                </a:prstGeom>
                <a:grpFill/>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a:off x="902043" y="3429000"/>
                  <a:ext cx="2372498" cy="0"/>
                </a:xfrm>
                <a:prstGeom prst="line">
                  <a:avLst/>
                </a:prstGeom>
                <a:grpFill/>
              </p:spPr>
              <p:style>
                <a:lnRef idx="1">
                  <a:schemeClr val="dk1"/>
                </a:lnRef>
                <a:fillRef idx="0">
                  <a:schemeClr val="dk1"/>
                </a:fillRef>
                <a:effectRef idx="0">
                  <a:schemeClr val="dk1"/>
                </a:effectRef>
                <a:fontRef idx="minor">
                  <a:schemeClr val="tx1"/>
                </a:fontRef>
              </p:style>
            </p:cxnSp>
          </p:grpSp>
          <p:sp>
            <p:nvSpPr>
              <p:cNvPr id="28" name="TextBox 27"/>
              <p:cNvSpPr txBox="1"/>
              <p:nvPr/>
            </p:nvSpPr>
            <p:spPr>
              <a:xfrm>
                <a:off x="912175" y="1600886"/>
                <a:ext cx="2362365"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Data</a:t>
                </a:r>
                <a:endParaRPr lang="en-US" sz="2000" dirty="0">
                  <a:latin typeface="Times New Roman" panose="02020603050405020304" pitchFamily="18" charset="0"/>
                  <a:cs typeface="Times New Roman" panose="02020603050405020304" pitchFamily="18" charset="0"/>
                </a:endParaRPr>
              </a:p>
            </p:txBody>
          </p:sp>
        </p:grpSp>
        <p:sp>
          <p:nvSpPr>
            <p:cNvPr id="84" name="TextBox 83"/>
            <p:cNvSpPr txBox="1"/>
            <p:nvPr/>
          </p:nvSpPr>
          <p:spPr>
            <a:xfrm>
              <a:off x="9389628" y="3049013"/>
              <a:ext cx="2362364" cy="784830"/>
            </a:xfrm>
            <a:prstGeom prst="rect">
              <a:avLst/>
            </a:prstGeom>
            <a:noFill/>
          </p:spPr>
          <p:txBody>
            <a:bodyPr wrap="square" rtlCol="0">
              <a:spAutoFit/>
            </a:bodyPr>
            <a:lstStyle/>
            <a:p>
              <a:pPr algn="ctr">
                <a:spcBef>
                  <a:spcPts val="600"/>
                </a:spcBef>
              </a:pPr>
              <a:r>
                <a:rPr lang="en-US" sz="2000" dirty="0">
                  <a:latin typeface="Times New Roman" panose="02020603050405020304" pitchFamily="18" charset="0"/>
                  <a:cs typeface="Times New Roman" panose="02020603050405020304" pitchFamily="18" charset="0"/>
                </a:rPr>
                <a:t>Previous Hash: </a:t>
              </a:r>
              <a:endParaRPr lang="en-US" sz="2000" dirty="0">
                <a:latin typeface="Times New Roman" panose="02020603050405020304" pitchFamily="18" charset="0"/>
                <a:cs typeface="Times New Roman" panose="02020603050405020304" pitchFamily="18" charset="0"/>
              </a:endParaRPr>
            </a:p>
            <a:p>
              <a:pPr algn="ctr">
                <a:spcBef>
                  <a:spcPts val="600"/>
                </a:spcBef>
              </a:pPr>
              <a:r>
                <a:rPr lang="en-US" sz="2000" dirty="0">
                  <a:latin typeface="Times New Roman" panose="02020603050405020304" pitchFamily="18" charset="0"/>
                  <a:cs typeface="Times New Roman" panose="02020603050405020304" pitchFamily="18" charset="0"/>
                </a:rPr>
                <a:t>00003A459</a:t>
              </a:r>
              <a:endParaRPr lang="en-US" sz="2000" dirty="0">
                <a:latin typeface="Times New Roman" panose="02020603050405020304" pitchFamily="18" charset="0"/>
                <a:cs typeface="Times New Roman" panose="02020603050405020304" pitchFamily="18" charset="0"/>
              </a:endParaRPr>
            </a:p>
          </p:txBody>
        </p:sp>
        <p:sp>
          <p:nvSpPr>
            <p:cNvPr id="85" name="TextBox 84"/>
            <p:cNvSpPr txBox="1"/>
            <p:nvPr/>
          </p:nvSpPr>
          <p:spPr>
            <a:xfrm>
              <a:off x="9409894" y="3916060"/>
              <a:ext cx="2372498"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Hash: 00003D45F  </a:t>
              </a:r>
              <a:endParaRPr lang="en-US" sz="2000" dirty="0">
                <a:latin typeface="Times New Roman" panose="02020603050405020304" pitchFamily="18" charset="0"/>
                <a:cs typeface="Times New Roman" panose="02020603050405020304" pitchFamily="18" charset="0"/>
              </a:endParaRPr>
            </a:p>
          </p:txBody>
        </p:sp>
        <p:sp>
          <p:nvSpPr>
            <p:cNvPr id="67" name="TextBox 66"/>
            <p:cNvSpPr txBox="1"/>
            <p:nvPr/>
          </p:nvSpPr>
          <p:spPr>
            <a:xfrm>
              <a:off x="9399760" y="2375845"/>
              <a:ext cx="2362364"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Timestamp</a:t>
              </a:r>
              <a:endParaRPr lang="en-US" sz="2000" dirty="0">
                <a:latin typeface="Times New Roman" panose="02020603050405020304" pitchFamily="18" charset="0"/>
                <a:cs typeface="Times New Roman" panose="02020603050405020304" pitchFamily="18" charset="0"/>
              </a:endParaRPr>
            </a:p>
          </p:txBody>
        </p:sp>
        <p:cxnSp>
          <p:nvCxnSpPr>
            <p:cNvPr id="71" name="Straight Connector 70"/>
            <p:cNvCxnSpPr/>
            <p:nvPr/>
          </p:nvCxnSpPr>
          <p:spPr>
            <a:xfrm>
              <a:off x="9399761" y="2395255"/>
              <a:ext cx="2372498" cy="0"/>
            </a:xfrm>
            <a:prstGeom prst="line">
              <a:avLst/>
            </a:prstGeom>
            <a:solidFill>
              <a:schemeClr val="bg1">
                <a:lumMod val="75000"/>
              </a:schemeClr>
            </a:solidFill>
          </p:spPr>
          <p:style>
            <a:lnRef idx="1">
              <a:schemeClr val="dk1"/>
            </a:lnRef>
            <a:fillRef idx="0">
              <a:schemeClr val="dk1"/>
            </a:fillRef>
            <a:effectRef idx="0">
              <a:schemeClr val="dk1"/>
            </a:effectRef>
            <a:fontRef idx="minor">
              <a:schemeClr val="tx1"/>
            </a:fontRef>
          </p:style>
        </p:cxnSp>
      </p:grpSp>
      <p:sp>
        <p:nvSpPr>
          <p:cNvPr id="64" name="TextBox 63"/>
          <p:cNvSpPr txBox="1"/>
          <p:nvPr/>
        </p:nvSpPr>
        <p:spPr>
          <a:xfrm>
            <a:off x="11474015" y="6046895"/>
            <a:ext cx="59871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04</a:t>
            </a:r>
            <a:endParaRPr lang="en-US" sz="2800" b="1" dirty="0">
              <a:latin typeface="Times New Roman" panose="02020603050405020304" pitchFamily="18" charset="0"/>
              <a:cs typeface="Times New Roman" panose="02020603050405020304" pitchFamily="18" charset="0"/>
            </a:endParaRPr>
          </a:p>
        </p:txBody>
      </p:sp>
      <p:pic>
        <p:nvPicPr>
          <p:cNvPr id="72" name="Graphic 7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5068" y="303052"/>
            <a:ext cx="696190" cy="676390"/>
          </a:xfrm>
          <a:prstGeom prst="rect">
            <a:avLst/>
          </a:prstGeom>
        </p:spPr>
      </p:pic>
      <p:pic>
        <p:nvPicPr>
          <p:cNvPr id="82" name="Picture 81"/>
          <p:cNvPicPr>
            <a:picLocks noChangeAspect="1"/>
          </p:cNvPicPr>
          <p:nvPr/>
        </p:nvPicPr>
        <p:blipFill>
          <a:blip r:embed="rId3"/>
          <a:stretch>
            <a:fillRect/>
          </a:stretch>
        </p:blipFill>
        <p:spPr>
          <a:xfrm>
            <a:off x="11240742" y="352608"/>
            <a:ext cx="696190" cy="6763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p:cNvSpPr txBox="1"/>
          <p:nvPr/>
        </p:nvSpPr>
        <p:spPr>
          <a:xfrm>
            <a:off x="2491183" y="237393"/>
            <a:ext cx="7101115" cy="584775"/>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Applications of </a:t>
            </a:r>
            <a:r>
              <a:rPr lang="en-US" sz="3200" b="1" dirty="0" err="1">
                <a:latin typeface="Times New Roman" panose="02020603050405020304" pitchFamily="18" charset="0"/>
                <a:cs typeface="Times New Roman" panose="02020603050405020304" pitchFamily="18" charset="0"/>
              </a:rPr>
              <a:t>Blockchian</a:t>
            </a:r>
            <a:endParaRPr lang="en-US" sz="32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1"/>
          <a:srcRect l="1726" t="21695" r="1743" b="7220"/>
          <a:stretch>
            <a:fillRect/>
          </a:stretch>
        </p:blipFill>
        <p:spPr>
          <a:xfrm>
            <a:off x="6529615" y="1752600"/>
            <a:ext cx="5117312" cy="4279900"/>
          </a:xfrm>
          <a:prstGeom prst="rect">
            <a:avLst/>
          </a:prstGeom>
          <a:ln>
            <a:solidFill>
              <a:schemeClr val="tx1"/>
            </a:solidFill>
          </a:ln>
        </p:spPr>
      </p:pic>
      <p:sp>
        <p:nvSpPr>
          <p:cNvPr id="7" name="Rectangle 6"/>
          <p:cNvSpPr/>
          <p:nvPr/>
        </p:nvSpPr>
        <p:spPr>
          <a:xfrm>
            <a:off x="545073" y="967839"/>
            <a:ext cx="5984542" cy="5242461"/>
          </a:xfrm>
          <a:prstGeom prst="rect">
            <a:avLst/>
          </a:prstGeom>
        </p:spPr>
        <p:txBody>
          <a:bodyPr wrap="square">
            <a:spAutoFit/>
          </a:bodyPr>
          <a:lstStyle/>
          <a:p>
            <a:pPr>
              <a:spcAft>
                <a:spcPts val="800"/>
              </a:spcAft>
              <a:buFont typeface="+mj-lt"/>
              <a:buAutoNum type="arabicPeriod"/>
            </a:pPr>
            <a:r>
              <a:rPr lang="en-US" sz="2400" b="1" dirty="0">
                <a:latin typeface="Times New Roman" panose="02020603050405020304" pitchFamily="18" charset="0"/>
                <a:cs typeface="Times New Roman" panose="02020603050405020304" pitchFamily="18" charset="0"/>
              </a:rPr>
              <a:t>  Blockchain Technology in Education</a:t>
            </a:r>
            <a:endParaRPr lang="en-US" sz="2400" dirty="0">
              <a:latin typeface="Times New Roman" panose="02020603050405020304" pitchFamily="18" charset="0"/>
              <a:cs typeface="Times New Roman" panose="02020603050405020304" pitchFamily="18" charset="0"/>
            </a:endParaRPr>
          </a:p>
          <a:p>
            <a:pPr lvl="1">
              <a:spcAft>
                <a:spcPts val="800"/>
              </a:spcAft>
            </a:pPr>
            <a:r>
              <a:rPr lang="en-US" sz="2400" dirty="0">
                <a:latin typeface="Times New Roman" panose="02020603050405020304" pitchFamily="18" charset="0"/>
                <a:cs typeface="Times New Roman" panose="02020603050405020304" pitchFamily="18" charset="0"/>
              </a:rPr>
              <a:t>Secures and </a:t>
            </a:r>
            <a:r>
              <a:rPr lang="en-US" sz="2400" b="1" dirty="0">
                <a:solidFill>
                  <a:srgbClr val="00B050"/>
                </a:solidFill>
                <a:latin typeface="Times New Roman" panose="02020603050405020304" pitchFamily="18" charset="0"/>
                <a:cs typeface="Times New Roman" panose="02020603050405020304" pitchFamily="18" charset="0"/>
              </a:rPr>
              <a:t>streamlines</a:t>
            </a:r>
            <a:r>
              <a:rPr lang="en-US" sz="2400" dirty="0">
                <a:latin typeface="Times New Roman" panose="02020603050405020304" pitchFamily="18" charset="0"/>
                <a:cs typeface="Times New Roman" panose="02020603050405020304" pitchFamily="18" charset="0"/>
              </a:rPr>
              <a:t> certificate </a:t>
            </a:r>
            <a:r>
              <a:rPr lang="en-US" sz="2400" b="1" dirty="0">
                <a:solidFill>
                  <a:srgbClr val="00B050"/>
                </a:solidFill>
                <a:latin typeface="Times New Roman" panose="02020603050405020304" pitchFamily="18" charset="0"/>
                <a:cs typeface="Times New Roman" panose="02020603050405020304" pitchFamily="18" charset="0"/>
              </a:rPr>
              <a:t>generation</a:t>
            </a:r>
            <a:r>
              <a:rPr lang="en-US" sz="2400" dirty="0">
                <a:latin typeface="Times New Roman" panose="02020603050405020304" pitchFamily="18" charset="0"/>
                <a:cs typeface="Times New Roman" panose="02020603050405020304" pitchFamily="18" charset="0"/>
              </a:rPr>
              <a:t> and </a:t>
            </a:r>
            <a:r>
              <a:rPr lang="en-US" sz="2400" b="1" dirty="0">
                <a:solidFill>
                  <a:srgbClr val="00B050"/>
                </a:solidFill>
                <a:latin typeface="Times New Roman" panose="02020603050405020304" pitchFamily="18" charset="0"/>
                <a:cs typeface="Times New Roman" panose="02020603050405020304" pitchFamily="18" charset="0"/>
              </a:rPr>
              <a:t>validation</a:t>
            </a:r>
            <a:r>
              <a:rPr lang="en-US" sz="2400" dirty="0">
                <a:latin typeface="Times New Roman" panose="02020603050405020304" pitchFamily="18" charset="0"/>
                <a:cs typeface="Times New Roman" panose="02020603050405020304" pitchFamily="18" charset="0"/>
              </a:rPr>
              <a:t> processes.</a:t>
            </a:r>
            <a:endParaRPr lang="en-US" sz="2400" dirty="0">
              <a:latin typeface="Times New Roman" panose="02020603050405020304" pitchFamily="18" charset="0"/>
              <a:cs typeface="Times New Roman" panose="02020603050405020304" pitchFamily="18" charset="0"/>
            </a:endParaRPr>
          </a:p>
          <a:p>
            <a:pPr>
              <a:spcAft>
                <a:spcPts val="800"/>
              </a:spcAft>
              <a:buFont typeface="+mj-lt"/>
              <a:buAutoNum type="arabicPeriod"/>
            </a:pPr>
            <a:r>
              <a:rPr lang="en-US" sz="2400" b="1" dirty="0">
                <a:latin typeface="Times New Roman" panose="02020603050405020304" pitchFamily="18" charset="0"/>
                <a:cs typeface="Times New Roman" panose="02020603050405020304" pitchFamily="18" charset="0"/>
              </a:rPr>
              <a:t>  Decentralized and Self-Sovereign Identity</a:t>
            </a:r>
            <a:endParaRPr lang="en-US" sz="2400" dirty="0">
              <a:latin typeface="Times New Roman" panose="02020603050405020304" pitchFamily="18" charset="0"/>
              <a:cs typeface="Times New Roman" panose="02020603050405020304" pitchFamily="18" charset="0"/>
            </a:endParaRPr>
          </a:p>
          <a:p>
            <a:pPr lvl="1">
              <a:spcAft>
                <a:spcPts val="800"/>
              </a:spcAft>
            </a:pPr>
            <a:r>
              <a:rPr lang="en-US" sz="2400" dirty="0">
                <a:latin typeface="Times New Roman" panose="02020603050405020304" pitchFamily="18" charset="0"/>
                <a:cs typeface="Times New Roman" panose="02020603050405020304" pitchFamily="18" charset="0"/>
              </a:rPr>
              <a:t>It enables individuals to control their digital </a:t>
            </a:r>
            <a:r>
              <a:rPr lang="en-US" sz="2400" b="1" dirty="0">
                <a:solidFill>
                  <a:srgbClr val="00B050"/>
                </a:solidFill>
                <a:latin typeface="Times New Roman" panose="02020603050405020304" pitchFamily="18" charset="0"/>
                <a:cs typeface="Times New Roman" panose="02020603050405020304" pitchFamily="18" charset="0"/>
              </a:rPr>
              <a:t>credentials</a:t>
            </a:r>
            <a:r>
              <a:rPr lang="en-US" sz="2400" dirty="0">
                <a:latin typeface="Times New Roman" panose="02020603050405020304" pitchFamily="18" charset="0"/>
                <a:cs typeface="Times New Roman" panose="02020603050405020304" pitchFamily="18" charset="0"/>
              </a:rPr>
              <a:t> using </a:t>
            </a:r>
            <a:r>
              <a:rPr lang="en-US" sz="2400" b="1" dirty="0">
                <a:solidFill>
                  <a:srgbClr val="00B050"/>
                </a:solidFill>
                <a:latin typeface="Times New Roman" panose="02020603050405020304" pitchFamily="18" charset="0"/>
                <a:cs typeface="Times New Roman" panose="02020603050405020304" pitchFamily="18" charset="0"/>
              </a:rPr>
              <a:t>blockchain</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spcAft>
                <a:spcPts val="800"/>
              </a:spcAft>
              <a:buFont typeface="+mj-lt"/>
              <a:buAutoNum type="arabicPeriod"/>
            </a:pPr>
            <a:r>
              <a:rPr lang="en-US" sz="2400" b="1" dirty="0">
                <a:latin typeface="Times New Roman" panose="02020603050405020304" pitchFamily="18" charset="0"/>
                <a:cs typeface="Times New Roman" panose="02020603050405020304" pitchFamily="18" charset="0"/>
              </a:rPr>
              <a:t>  Tamper-Proof Certificates</a:t>
            </a:r>
            <a:endParaRPr lang="en-US" sz="2400" dirty="0">
              <a:latin typeface="Times New Roman" panose="02020603050405020304" pitchFamily="18" charset="0"/>
              <a:cs typeface="Times New Roman" panose="02020603050405020304" pitchFamily="18" charset="0"/>
            </a:endParaRPr>
          </a:p>
          <a:p>
            <a:pPr lvl="1">
              <a:spcAft>
                <a:spcPts val="800"/>
              </a:spcAft>
            </a:pPr>
            <a:r>
              <a:rPr lang="en-US" sz="2400" dirty="0">
                <a:latin typeface="Times New Roman" panose="02020603050405020304" pitchFamily="18" charset="0"/>
                <a:cs typeface="Times New Roman" panose="02020603050405020304" pitchFamily="18" charset="0"/>
              </a:rPr>
              <a:t>Blockchain's </a:t>
            </a:r>
            <a:r>
              <a:rPr lang="en-US" sz="2400" b="1" dirty="0">
                <a:solidFill>
                  <a:srgbClr val="00B050"/>
                </a:solidFill>
                <a:latin typeface="Times New Roman" panose="02020603050405020304" pitchFamily="18" charset="0"/>
                <a:cs typeface="Times New Roman" panose="02020603050405020304" pitchFamily="18" charset="0"/>
              </a:rPr>
              <a:t>immutability</a:t>
            </a:r>
            <a:r>
              <a:rPr lang="en-US" sz="2400" dirty="0">
                <a:latin typeface="Times New Roman" panose="02020603050405020304" pitchFamily="18" charset="0"/>
                <a:cs typeface="Times New Roman" panose="02020603050405020304" pitchFamily="18" charset="0"/>
              </a:rPr>
              <a:t> ensures secure and </a:t>
            </a:r>
            <a:r>
              <a:rPr lang="en-US" sz="2400" b="1" dirty="0">
                <a:solidFill>
                  <a:srgbClr val="00B050"/>
                </a:solidFill>
                <a:latin typeface="Times New Roman" panose="02020603050405020304" pitchFamily="18" charset="0"/>
                <a:cs typeface="Times New Roman" panose="02020603050405020304" pitchFamily="18" charset="0"/>
              </a:rPr>
              <a:t>unalterable</a:t>
            </a:r>
            <a:r>
              <a:rPr lang="en-US" sz="2400" dirty="0">
                <a:latin typeface="Times New Roman" panose="02020603050405020304" pitchFamily="18" charset="0"/>
                <a:cs typeface="Times New Roman" panose="02020603050405020304" pitchFamily="18" charset="0"/>
              </a:rPr>
              <a:t> educational credentials.</a:t>
            </a:r>
            <a:endParaRPr lang="en-US" sz="2400" dirty="0">
              <a:latin typeface="Times New Roman" panose="02020603050405020304" pitchFamily="18" charset="0"/>
              <a:cs typeface="Times New Roman" panose="02020603050405020304" pitchFamily="18" charset="0"/>
            </a:endParaRPr>
          </a:p>
          <a:p>
            <a:pPr>
              <a:spcAft>
                <a:spcPts val="800"/>
              </a:spcAft>
              <a:buFont typeface="+mj-lt"/>
              <a:buAutoNum type="arabicPeriod"/>
            </a:pPr>
            <a:r>
              <a:rPr lang="en-US" sz="2400" b="1" dirty="0">
                <a:latin typeface="Times New Roman" panose="02020603050405020304" pitchFamily="18" charset="0"/>
                <a:cs typeface="Times New Roman" panose="02020603050405020304" pitchFamily="18" charset="0"/>
              </a:rPr>
              <a:t>  Smart Contracts for Certificate Issuance</a:t>
            </a:r>
            <a:endParaRPr lang="en-US" sz="2400" dirty="0">
              <a:latin typeface="Times New Roman" panose="02020603050405020304" pitchFamily="18" charset="0"/>
              <a:cs typeface="Times New Roman" panose="02020603050405020304" pitchFamily="18" charset="0"/>
            </a:endParaRPr>
          </a:p>
          <a:p>
            <a:pPr lvl="1">
              <a:spcAft>
                <a:spcPts val="800"/>
              </a:spcAft>
            </a:pPr>
            <a:r>
              <a:rPr lang="en-US" sz="2400" b="1" dirty="0">
                <a:solidFill>
                  <a:srgbClr val="00B050"/>
                </a:solidFill>
                <a:latin typeface="Times New Roman" panose="02020603050405020304" pitchFamily="18" charset="0"/>
                <a:cs typeface="Times New Roman" panose="02020603050405020304" pitchFamily="18" charset="0"/>
              </a:rPr>
              <a:t>Automates</a:t>
            </a:r>
            <a:r>
              <a:rPr lang="en-US" sz="2400" dirty="0">
                <a:latin typeface="Times New Roman" panose="02020603050405020304" pitchFamily="18" charset="0"/>
                <a:cs typeface="Times New Roman" panose="02020603050405020304" pitchFamily="18" charset="0"/>
              </a:rPr>
              <a:t> certificate issuance based on predefined criteria.</a:t>
            </a:r>
            <a:endParaRPr lang="en-US" sz="24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1474015" y="6046895"/>
            <a:ext cx="59871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05</a:t>
            </a:r>
            <a:endParaRPr lang="en-US" sz="2800" b="1" dirty="0">
              <a:latin typeface="Times New Roman" panose="02020603050405020304" pitchFamily="18" charset="0"/>
              <a:cs typeface="Times New Roman" panose="02020603050405020304" pitchFamily="18" charset="0"/>
            </a:endParaRPr>
          </a:p>
        </p:txBody>
      </p:sp>
      <p:pic>
        <p:nvPicPr>
          <p:cNvPr id="9" name="Graphic 8"/>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5068" y="303052"/>
            <a:ext cx="696190" cy="676390"/>
          </a:xfrm>
          <a:prstGeom prst="rect">
            <a:avLst/>
          </a:prstGeom>
        </p:spPr>
      </p:pic>
      <p:pic>
        <p:nvPicPr>
          <p:cNvPr id="10" name="Picture 9"/>
          <p:cNvPicPr>
            <a:picLocks noChangeAspect="1"/>
          </p:cNvPicPr>
          <p:nvPr/>
        </p:nvPicPr>
        <p:blipFill>
          <a:blip r:embed="rId4"/>
          <a:stretch>
            <a:fillRect/>
          </a:stretch>
        </p:blipFill>
        <p:spPr>
          <a:xfrm>
            <a:off x="11240742" y="352608"/>
            <a:ext cx="696190" cy="6763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p:cNvSpPr txBox="1"/>
          <p:nvPr/>
        </p:nvSpPr>
        <p:spPr>
          <a:xfrm>
            <a:off x="696191" y="303052"/>
            <a:ext cx="10799618"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Problem Statement</a:t>
            </a:r>
            <a:endParaRPr lang="en-US" sz="4000" b="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1210001" y="1574800"/>
            <a:ext cx="9771997" cy="3970318"/>
          </a:xfrm>
          <a:prstGeom prst="rect">
            <a:avLst/>
          </a:prstGeom>
          <a:noFill/>
        </p:spPr>
        <p:txBody>
          <a:bodyPr wrap="square" rtlCol="0">
            <a:spAutoFit/>
          </a:bodyPr>
          <a:lstStyle/>
          <a:p>
            <a:pPr marL="514350" indent="-514350">
              <a:spcBef>
                <a:spcPts val="2400"/>
              </a:spcBef>
              <a:buFont typeface="+mj-lt"/>
              <a:buAutoNum type="romanLcPeriod"/>
            </a:pPr>
            <a:r>
              <a:rPr lang="en-US" sz="2400" dirty="0">
                <a:latin typeface="Times New Roman" panose="02020603050405020304" pitchFamily="18" charset="0"/>
                <a:cs typeface="Times New Roman" panose="02020603050405020304" pitchFamily="18" charset="0"/>
              </a:rPr>
              <a:t>How can organizations </a:t>
            </a:r>
            <a:r>
              <a:rPr lang="en-US" sz="2400" b="1" dirty="0">
                <a:solidFill>
                  <a:srgbClr val="FF0000"/>
                </a:solidFill>
                <a:latin typeface="Times New Roman" panose="02020603050405020304" pitchFamily="18" charset="0"/>
                <a:cs typeface="Times New Roman" panose="02020603050405020304" pitchFamily="18" charset="0"/>
              </a:rPr>
              <a:t>effectively</a:t>
            </a:r>
            <a:r>
              <a:rPr lang="en-US" sz="2400" dirty="0">
                <a:latin typeface="Times New Roman" panose="02020603050405020304" pitchFamily="18" charset="0"/>
                <a:cs typeface="Times New Roman" panose="02020603050405020304" pitchFamily="18" charset="0"/>
              </a:rPr>
              <a:t> prevent certificate </a:t>
            </a:r>
            <a:r>
              <a:rPr lang="en-US" sz="2400" b="1" dirty="0">
                <a:solidFill>
                  <a:srgbClr val="FF0000"/>
                </a:solidFill>
                <a:latin typeface="Times New Roman" panose="02020603050405020304" pitchFamily="18" charset="0"/>
                <a:cs typeface="Times New Roman" panose="02020603050405020304" pitchFamily="18" charset="0"/>
              </a:rPr>
              <a:t>forgery</a:t>
            </a:r>
            <a:r>
              <a:rPr lang="en-US" sz="2400" dirty="0">
                <a:latin typeface="Times New Roman" panose="02020603050405020304" pitchFamily="18" charset="0"/>
                <a:cs typeface="Times New Roman" panose="02020603050405020304" pitchFamily="18" charset="0"/>
              </a:rPr>
              <a:t> and ensure the </a:t>
            </a:r>
            <a:r>
              <a:rPr lang="en-US" sz="2400" b="1" dirty="0">
                <a:solidFill>
                  <a:srgbClr val="FF0000"/>
                </a:solidFill>
                <a:latin typeface="Times New Roman" panose="02020603050405020304" pitchFamily="18" charset="0"/>
                <a:cs typeface="Times New Roman" panose="02020603050405020304" pitchFamily="18" charset="0"/>
              </a:rPr>
              <a:t>integrity</a:t>
            </a:r>
            <a:r>
              <a:rPr lang="en-US" sz="2400" dirty="0">
                <a:latin typeface="Times New Roman" panose="02020603050405020304" pitchFamily="18" charset="0"/>
                <a:cs typeface="Times New Roman" panose="02020603050405020304" pitchFamily="18" charset="0"/>
              </a:rPr>
              <a:t> of issued certificates?</a:t>
            </a:r>
            <a:endParaRPr lang="en-US" sz="2400" dirty="0">
              <a:latin typeface="Times New Roman" panose="02020603050405020304" pitchFamily="18" charset="0"/>
              <a:cs typeface="Times New Roman" panose="02020603050405020304" pitchFamily="18" charset="0"/>
            </a:endParaRPr>
          </a:p>
          <a:p>
            <a:pPr marL="514350" indent="-514350">
              <a:spcBef>
                <a:spcPts val="2400"/>
              </a:spcBef>
              <a:buFont typeface="+mj-lt"/>
              <a:buAutoNum type="romanLcPeriod"/>
            </a:pPr>
            <a:r>
              <a:rPr lang="en-US" sz="2400" dirty="0">
                <a:latin typeface="Times New Roman" panose="02020603050405020304" pitchFamily="18" charset="0"/>
                <a:cs typeface="Times New Roman" panose="02020603050405020304" pitchFamily="18" charset="0"/>
              </a:rPr>
              <a:t>What methods can organizations implement to </a:t>
            </a:r>
            <a:r>
              <a:rPr lang="en-US" sz="2400" b="1" dirty="0">
                <a:solidFill>
                  <a:srgbClr val="FF0000"/>
                </a:solidFill>
                <a:latin typeface="Times New Roman" panose="02020603050405020304" pitchFamily="18" charset="0"/>
                <a:cs typeface="Times New Roman" panose="02020603050405020304" pitchFamily="18" charset="0"/>
              </a:rPr>
              <a:t>streamline</a:t>
            </a:r>
            <a:r>
              <a:rPr lang="en-US" sz="2400" dirty="0">
                <a:latin typeface="Times New Roman" panose="02020603050405020304" pitchFamily="18" charset="0"/>
                <a:cs typeface="Times New Roman" panose="02020603050405020304" pitchFamily="18" charset="0"/>
              </a:rPr>
              <a:t> the verification process and ensure </a:t>
            </a:r>
            <a:r>
              <a:rPr lang="en-US" sz="2400" b="1" dirty="0">
                <a:solidFill>
                  <a:srgbClr val="FF0000"/>
                </a:solidFill>
                <a:latin typeface="Times New Roman" panose="02020603050405020304" pitchFamily="18" charset="0"/>
                <a:cs typeface="Times New Roman" panose="02020603050405020304" pitchFamily="18" charset="0"/>
              </a:rPr>
              <a:t>authenticity</a:t>
            </a:r>
            <a:r>
              <a:rPr lang="en-US" sz="2400" dirty="0">
                <a:latin typeface="Times New Roman" panose="02020603050405020304" pitchFamily="18" charset="0"/>
                <a:cs typeface="Times New Roman" panose="02020603050405020304" pitchFamily="18" charset="0"/>
              </a:rPr>
              <a:t> with </a:t>
            </a:r>
            <a:r>
              <a:rPr lang="en-US" sz="2400" b="1" dirty="0">
                <a:solidFill>
                  <a:srgbClr val="FF0000"/>
                </a:solidFill>
                <a:latin typeface="Times New Roman" panose="02020603050405020304" pitchFamily="18" charset="0"/>
                <a:cs typeface="Times New Roman" panose="02020603050405020304" pitchFamily="18" charset="0"/>
              </a:rPr>
              <a:t>minimal</a:t>
            </a:r>
            <a:r>
              <a:rPr lang="en-US" sz="2400" dirty="0">
                <a:latin typeface="Times New Roman" panose="02020603050405020304" pitchFamily="18" charset="0"/>
                <a:cs typeface="Times New Roman" panose="02020603050405020304" pitchFamily="18" charset="0"/>
              </a:rPr>
              <a:t> manual intervention?</a:t>
            </a:r>
            <a:endParaRPr lang="en-US" sz="2400" dirty="0">
              <a:latin typeface="Times New Roman" panose="02020603050405020304" pitchFamily="18" charset="0"/>
              <a:cs typeface="Times New Roman" panose="02020603050405020304" pitchFamily="18" charset="0"/>
            </a:endParaRPr>
          </a:p>
          <a:p>
            <a:pPr marL="514350" indent="-514350">
              <a:spcBef>
                <a:spcPts val="2400"/>
              </a:spcBef>
              <a:buFont typeface="+mj-lt"/>
              <a:buAutoNum type="romanLcPeriod"/>
            </a:pPr>
            <a:r>
              <a:rPr lang="en-US" sz="2400" dirty="0">
                <a:latin typeface="Times New Roman" panose="02020603050405020304" pitchFamily="18" charset="0"/>
                <a:cs typeface="Times New Roman" panose="02020603050405020304" pitchFamily="18" charset="0"/>
              </a:rPr>
              <a:t>How can 4IR or advanced technologies like </a:t>
            </a:r>
            <a:r>
              <a:rPr lang="en-US" sz="2400" b="1" dirty="0">
                <a:solidFill>
                  <a:srgbClr val="FF0000"/>
                </a:solidFill>
                <a:latin typeface="Times New Roman" panose="02020603050405020304" pitchFamily="18" charset="0"/>
                <a:cs typeface="Times New Roman" panose="02020603050405020304" pitchFamily="18" charset="0"/>
              </a:rPr>
              <a:t>blockchain</a:t>
            </a:r>
            <a:r>
              <a:rPr lang="en-US" sz="2400" dirty="0">
                <a:latin typeface="Times New Roman" panose="02020603050405020304" pitchFamily="18" charset="0"/>
                <a:cs typeface="Times New Roman" panose="02020603050405020304" pitchFamily="18" charset="0"/>
              </a:rPr>
              <a:t> be used for </a:t>
            </a:r>
            <a:r>
              <a:rPr lang="en-US" sz="2400" b="1" dirty="0">
                <a:solidFill>
                  <a:srgbClr val="FF0000"/>
                </a:solidFill>
                <a:latin typeface="Times New Roman" panose="02020603050405020304" pitchFamily="18" charset="0"/>
                <a:cs typeface="Times New Roman" panose="02020603050405020304" pitchFamily="18" charset="0"/>
              </a:rPr>
              <a:t>real-time</a:t>
            </a:r>
            <a:r>
              <a:rPr lang="en-US" sz="2400" dirty="0">
                <a:latin typeface="Times New Roman" panose="02020603050405020304" pitchFamily="18" charset="0"/>
                <a:cs typeface="Times New Roman" panose="02020603050405020304" pitchFamily="18" charset="0"/>
              </a:rPr>
              <a:t>, accurate certificate </a:t>
            </a:r>
            <a:r>
              <a:rPr lang="en-US" sz="2400" b="1" dirty="0">
                <a:solidFill>
                  <a:srgbClr val="FF0000"/>
                </a:solidFill>
                <a:latin typeface="Times New Roman" panose="02020603050405020304" pitchFamily="18" charset="0"/>
                <a:cs typeface="Times New Roman" panose="02020603050405020304" pitchFamily="18" charset="0"/>
              </a:rPr>
              <a:t>verification</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marL="514350" indent="-514350">
              <a:spcBef>
                <a:spcPts val="2400"/>
              </a:spcBef>
              <a:buFont typeface="+mj-lt"/>
              <a:buAutoNum type="romanLcPeriod"/>
            </a:pPr>
            <a:r>
              <a:rPr lang="en-US" sz="2400" dirty="0">
                <a:latin typeface="Times New Roman" panose="02020603050405020304" pitchFamily="18" charset="0"/>
                <a:cs typeface="Times New Roman" panose="02020603050405020304" pitchFamily="18" charset="0"/>
              </a:rPr>
              <a:t>How can Blockchain technology be effectively utilized to build a </a:t>
            </a:r>
            <a:r>
              <a:rPr lang="en-US" sz="2400" b="1" dirty="0">
                <a:solidFill>
                  <a:srgbClr val="FF0000"/>
                </a:solidFill>
                <a:latin typeface="Times New Roman" panose="02020603050405020304" pitchFamily="18" charset="0"/>
                <a:cs typeface="Times New Roman" panose="02020603050405020304" pitchFamily="18" charset="0"/>
              </a:rPr>
              <a:t>resilient</a:t>
            </a:r>
            <a:r>
              <a:rPr lang="en-US" sz="2400" dirty="0">
                <a:latin typeface="Times New Roman" panose="02020603050405020304" pitchFamily="18" charset="0"/>
                <a:cs typeface="Times New Roman" panose="02020603050405020304" pitchFamily="18" charset="0"/>
              </a:rPr>
              <a:t> and </a:t>
            </a:r>
            <a:r>
              <a:rPr lang="en-US" sz="2400" b="1" dirty="0">
                <a:solidFill>
                  <a:srgbClr val="FF0000"/>
                </a:solidFill>
                <a:latin typeface="Times New Roman" panose="02020603050405020304" pitchFamily="18" charset="0"/>
                <a:cs typeface="Times New Roman" panose="02020603050405020304" pitchFamily="18" charset="0"/>
              </a:rPr>
              <a:t>trustworthy</a:t>
            </a:r>
            <a:r>
              <a:rPr lang="en-US" sz="2400" dirty="0">
                <a:latin typeface="Times New Roman" panose="02020603050405020304" pitchFamily="18" charset="0"/>
                <a:cs typeface="Times New Roman" panose="02020603050405020304" pitchFamily="18" charset="0"/>
              </a:rPr>
              <a:t> digital </a:t>
            </a:r>
            <a:r>
              <a:rPr lang="en-US" sz="2400" b="1" dirty="0">
                <a:solidFill>
                  <a:srgbClr val="FF0000"/>
                </a:solidFill>
                <a:latin typeface="Times New Roman" panose="02020603050405020304" pitchFamily="18" charset="0"/>
                <a:cs typeface="Times New Roman" panose="02020603050405020304" pitchFamily="18" charset="0"/>
              </a:rPr>
              <a:t>ecosystem</a:t>
            </a:r>
            <a:r>
              <a:rPr lang="en-US"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1474015" y="6046895"/>
            <a:ext cx="59871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06</a:t>
            </a:r>
            <a:endParaRPr lang="en-US" sz="2800" b="1" dirty="0">
              <a:latin typeface="Times New Roman" panose="02020603050405020304" pitchFamily="18" charset="0"/>
              <a:cs typeface="Times New Roman" panose="02020603050405020304" pitchFamily="18" charset="0"/>
            </a:endParaRPr>
          </a:p>
        </p:txBody>
      </p:sp>
      <p:pic>
        <p:nvPicPr>
          <p:cNvPr id="8" name="Graphic 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5068" y="303052"/>
            <a:ext cx="696190" cy="676390"/>
          </a:xfrm>
          <a:prstGeom prst="rect">
            <a:avLst/>
          </a:prstGeom>
        </p:spPr>
      </p:pic>
      <p:pic>
        <p:nvPicPr>
          <p:cNvPr id="9" name="Picture 8"/>
          <p:cNvPicPr>
            <a:picLocks noChangeAspect="1"/>
          </p:cNvPicPr>
          <p:nvPr/>
        </p:nvPicPr>
        <p:blipFill>
          <a:blip r:embed="rId3"/>
          <a:stretch>
            <a:fillRect/>
          </a:stretch>
        </p:blipFill>
        <p:spPr>
          <a:xfrm>
            <a:off x="11240742" y="352608"/>
            <a:ext cx="696190" cy="6763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p:cNvSpPr txBox="1"/>
          <p:nvPr/>
        </p:nvSpPr>
        <p:spPr>
          <a:xfrm>
            <a:off x="645349" y="334548"/>
            <a:ext cx="10799618"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Related Work </a:t>
            </a:r>
            <a:endParaRPr lang="en-US" sz="4000" b="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645351" y="1202085"/>
            <a:ext cx="5450650" cy="3960058"/>
          </a:xfrm>
          <a:prstGeom prst="rect">
            <a:avLst/>
          </a:prstGeom>
          <a:noFill/>
        </p:spPr>
        <p:txBody>
          <a:bodyPr wrap="square" rtlCol="0">
            <a:spAutoFit/>
          </a:bodyPr>
          <a:lstStyle/>
          <a:p>
            <a:pPr>
              <a:spcAft>
                <a:spcPts val="400"/>
              </a:spcAft>
            </a:pPr>
            <a:r>
              <a:rPr lang="en-US" sz="2400" dirty="0">
                <a:latin typeface="Times New Roman" panose="02020603050405020304" pitchFamily="18" charset="0"/>
                <a:cs typeface="Times New Roman" panose="02020603050405020304" pitchFamily="18" charset="0"/>
              </a:rPr>
              <a:t>In Bangladesh certificate verification has two ways: </a:t>
            </a:r>
            <a:endParaRPr lang="en-US" sz="2400" dirty="0">
              <a:latin typeface="Times New Roman" panose="02020603050405020304" pitchFamily="18" charset="0"/>
              <a:cs typeface="Times New Roman" panose="02020603050405020304" pitchFamily="18" charset="0"/>
            </a:endParaRPr>
          </a:p>
          <a:p>
            <a:pPr>
              <a:spcAft>
                <a:spcPts val="400"/>
              </a:spcAft>
            </a:pPr>
            <a:r>
              <a:rPr lang="en-US" sz="2400" b="1" dirty="0">
                <a:latin typeface="Times New Roman" panose="02020603050405020304" pitchFamily="18" charset="0"/>
                <a:cs typeface="Times New Roman" panose="02020603050405020304" pitchFamily="18" charset="0"/>
              </a:rPr>
              <a:t>Traditional Methods: </a:t>
            </a:r>
            <a:endParaRPr lang="en-US" sz="2400" b="1" dirty="0">
              <a:latin typeface="Times New Roman" panose="02020603050405020304" pitchFamily="18" charset="0"/>
              <a:cs typeface="Times New Roman" panose="02020603050405020304" pitchFamily="18" charset="0"/>
            </a:endParaRPr>
          </a:p>
          <a:p>
            <a:pPr marL="800100" lvl="1" indent="-342900">
              <a:spcAft>
                <a:spcPts val="400"/>
              </a:spcAft>
              <a:buFont typeface="Arial" panose="020B0604020202020204" pitchFamily="34" charset="0"/>
              <a:buChar char="•"/>
            </a:pPr>
            <a:r>
              <a:rPr lang="en-US" sz="2200" dirty="0">
                <a:solidFill>
                  <a:srgbClr val="FF0000"/>
                </a:solidFill>
                <a:latin typeface="Times New Roman" panose="02020603050405020304" pitchFamily="18" charset="0"/>
                <a:cs typeface="Times New Roman" panose="02020603050405020304" pitchFamily="18" charset="0"/>
              </a:rPr>
              <a:t>Manual</a:t>
            </a:r>
            <a:r>
              <a:rPr lang="en-US" sz="2200" dirty="0">
                <a:latin typeface="Times New Roman" panose="02020603050405020304" pitchFamily="18" charset="0"/>
                <a:cs typeface="Times New Roman" panose="02020603050405020304" pitchFamily="18" charset="0"/>
              </a:rPr>
              <a:t> verification, </a:t>
            </a:r>
            <a:r>
              <a:rPr lang="en-US" sz="2200" dirty="0">
                <a:solidFill>
                  <a:srgbClr val="FF0000"/>
                </a:solidFill>
                <a:latin typeface="Times New Roman" panose="02020603050405020304" pitchFamily="18" charset="0"/>
                <a:cs typeface="Times New Roman" panose="02020603050405020304" pitchFamily="18" charset="0"/>
              </a:rPr>
              <a:t>Physical</a:t>
            </a:r>
            <a:r>
              <a:rPr lang="en-US" sz="2200" dirty="0">
                <a:latin typeface="Times New Roman" panose="02020603050405020304" pitchFamily="18" charset="0"/>
                <a:cs typeface="Times New Roman" panose="02020603050405020304" pitchFamily="18" charset="0"/>
              </a:rPr>
              <a:t> submission.</a:t>
            </a:r>
            <a:endParaRPr lang="en-US" sz="2200" dirty="0">
              <a:latin typeface="Times New Roman" panose="02020603050405020304" pitchFamily="18" charset="0"/>
              <a:cs typeface="Times New Roman" panose="02020603050405020304" pitchFamily="18" charset="0"/>
            </a:endParaRPr>
          </a:p>
          <a:p>
            <a:pPr marL="800100" lvl="1" indent="-342900">
              <a:spcAft>
                <a:spcPts val="4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Universities: GUB, DU, BUET.</a:t>
            </a:r>
            <a:endParaRPr lang="en-US" sz="2200" dirty="0">
              <a:latin typeface="Times New Roman" panose="02020603050405020304" pitchFamily="18" charset="0"/>
              <a:cs typeface="Times New Roman" panose="02020603050405020304" pitchFamily="18" charset="0"/>
            </a:endParaRPr>
          </a:p>
          <a:p>
            <a:pPr>
              <a:spcAft>
                <a:spcPts val="400"/>
              </a:spcAft>
            </a:pPr>
            <a:r>
              <a:rPr lang="en-US" sz="2400" b="1" dirty="0">
                <a:latin typeface="Times New Roman" panose="02020603050405020304" pitchFamily="18" charset="0"/>
                <a:cs typeface="Times New Roman" panose="02020603050405020304" pitchFamily="18" charset="0"/>
              </a:rPr>
              <a:t>Online Methods:</a:t>
            </a:r>
            <a:endParaRPr lang="en-US" sz="2400" b="1" dirty="0">
              <a:latin typeface="Times New Roman" panose="02020603050405020304" pitchFamily="18" charset="0"/>
              <a:cs typeface="Times New Roman" panose="02020603050405020304" pitchFamily="18" charset="0"/>
            </a:endParaRPr>
          </a:p>
          <a:p>
            <a:pPr marL="800100" lvl="1" indent="-342900">
              <a:spcAft>
                <a:spcPts val="4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Web Search using a </a:t>
            </a:r>
            <a:r>
              <a:rPr lang="en-US" sz="2200" dirty="0">
                <a:solidFill>
                  <a:srgbClr val="FF0000"/>
                </a:solidFill>
                <a:latin typeface="Times New Roman" panose="02020603050405020304" pitchFamily="18" charset="0"/>
                <a:cs typeface="Times New Roman" panose="02020603050405020304" pitchFamily="18" charset="0"/>
              </a:rPr>
              <a:t>Database</a:t>
            </a:r>
            <a:r>
              <a:rPr lang="en-US" sz="2200" dirty="0">
                <a:latin typeface="Times New Roman" panose="02020603050405020304" pitchFamily="18" charset="0"/>
                <a:cs typeface="Times New Roman" panose="02020603050405020304" pitchFamily="18" charset="0"/>
              </a:rPr>
              <a:t> or </a:t>
            </a:r>
            <a:r>
              <a:rPr lang="en-US" sz="2200" dirty="0">
                <a:solidFill>
                  <a:srgbClr val="FF0000"/>
                </a:solidFill>
                <a:latin typeface="Times New Roman" panose="02020603050405020304" pitchFamily="18" charset="0"/>
                <a:cs typeface="Times New Roman" panose="02020603050405020304" pitchFamily="18" charset="0"/>
              </a:rPr>
              <a:t>API</a:t>
            </a:r>
            <a:r>
              <a:rPr lang="en-US"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marL="800100" lvl="1" indent="-342900">
              <a:spcAft>
                <a:spcPts val="4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Universities: BUP, Stamford, NUB.</a:t>
            </a:r>
            <a:endParaRPr lang="en-US" sz="2200" dirty="0">
              <a:latin typeface="Times New Roman" panose="02020603050405020304" pitchFamily="18" charset="0"/>
              <a:cs typeface="Times New Roman" panose="02020603050405020304" pitchFamily="18" charset="0"/>
            </a:endParaRPr>
          </a:p>
          <a:p>
            <a:pPr lvl="1">
              <a:spcAft>
                <a:spcPts val="600"/>
              </a:spcAft>
            </a:pPr>
            <a:endParaRPr lang="en-US" sz="22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708176" y="1509861"/>
            <a:ext cx="4736791" cy="3652282"/>
          </a:xfrm>
          <a:prstGeom prst="rect">
            <a:avLst/>
          </a:prstGeom>
          <a:noFill/>
        </p:spPr>
        <p:txBody>
          <a:bodyPr wrap="square" rtlCol="0">
            <a:spAutoFit/>
          </a:bodyPr>
          <a:lstStyle/>
          <a:p>
            <a:pPr>
              <a:spcAft>
                <a:spcPts val="400"/>
              </a:spcAft>
            </a:pPr>
            <a:r>
              <a:rPr lang="en-US" sz="2800" b="1" dirty="0">
                <a:solidFill>
                  <a:srgbClr val="FF0000"/>
                </a:solidFill>
                <a:latin typeface="Times New Roman" panose="02020603050405020304" pitchFamily="18" charset="0"/>
                <a:cs typeface="Times New Roman" panose="02020603050405020304" pitchFamily="18" charset="0"/>
              </a:rPr>
              <a:t>Limitations:</a:t>
            </a:r>
            <a:endParaRPr lang="en-US" sz="2800" b="1" dirty="0">
              <a:solidFill>
                <a:srgbClr val="FF0000"/>
              </a:solidFill>
              <a:latin typeface="Times New Roman" panose="02020603050405020304" pitchFamily="18" charset="0"/>
              <a:cs typeface="Times New Roman" panose="02020603050405020304" pitchFamily="18" charset="0"/>
            </a:endParaRPr>
          </a:p>
          <a:p>
            <a:pPr>
              <a:spcAft>
                <a:spcPts val="400"/>
              </a:spcAft>
            </a:pPr>
            <a:r>
              <a:rPr lang="en-US" sz="2400" b="1" dirty="0">
                <a:latin typeface="Times New Roman" panose="02020603050405020304" pitchFamily="18" charset="0"/>
                <a:cs typeface="Times New Roman" panose="02020603050405020304" pitchFamily="18" charset="0"/>
              </a:rPr>
              <a:t>Traditional Methods:</a:t>
            </a:r>
            <a:endParaRPr lang="en-US" sz="2400" b="1" dirty="0">
              <a:latin typeface="Times New Roman" panose="02020603050405020304" pitchFamily="18" charset="0"/>
              <a:cs typeface="Times New Roman" panose="02020603050405020304" pitchFamily="18" charset="0"/>
            </a:endParaRPr>
          </a:p>
          <a:p>
            <a:pPr marL="800100" lvl="1" indent="-342900">
              <a:spcAft>
                <a:spcPts val="400"/>
              </a:spcAft>
              <a:buFont typeface="Arial" panose="020B0604020202020204" pitchFamily="34" charset="0"/>
              <a:buChar char="•"/>
            </a:pPr>
            <a:r>
              <a:rPr lang="en-US" sz="2200" dirty="0">
                <a:solidFill>
                  <a:srgbClr val="FF0000"/>
                </a:solidFill>
                <a:latin typeface="Times New Roman" panose="02020603050405020304" pitchFamily="18" charset="0"/>
                <a:cs typeface="Times New Roman" panose="02020603050405020304" pitchFamily="18" charset="0"/>
              </a:rPr>
              <a:t>Time-consuming.</a:t>
            </a:r>
            <a:endParaRPr lang="en-US" sz="2200" dirty="0">
              <a:solidFill>
                <a:srgbClr val="FF0000"/>
              </a:solidFill>
              <a:latin typeface="Times New Roman" panose="02020603050405020304" pitchFamily="18" charset="0"/>
              <a:cs typeface="Times New Roman" panose="02020603050405020304" pitchFamily="18" charset="0"/>
            </a:endParaRPr>
          </a:p>
          <a:p>
            <a:pPr marL="800100" lvl="1" indent="-342900">
              <a:spcAft>
                <a:spcPts val="4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Prone to </a:t>
            </a:r>
            <a:r>
              <a:rPr lang="en-US" sz="2200" dirty="0">
                <a:solidFill>
                  <a:srgbClr val="FF0000"/>
                </a:solidFill>
                <a:latin typeface="Times New Roman" panose="02020603050405020304" pitchFamily="18" charset="0"/>
                <a:cs typeface="Times New Roman" panose="02020603050405020304" pitchFamily="18" charset="0"/>
              </a:rPr>
              <a:t>human errors.</a:t>
            </a:r>
            <a:endParaRPr lang="en-US" sz="2400" dirty="0">
              <a:latin typeface="Times New Roman" panose="02020603050405020304" pitchFamily="18" charset="0"/>
              <a:cs typeface="Times New Roman" panose="02020603050405020304" pitchFamily="18" charset="0"/>
            </a:endParaRPr>
          </a:p>
          <a:p>
            <a:pPr>
              <a:spcAft>
                <a:spcPts val="400"/>
              </a:spcAft>
            </a:pPr>
            <a:r>
              <a:rPr lang="en-US" sz="2400" b="1" dirty="0">
                <a:latin typeface="Times New Roman" panose="02020603050405020304" pitchFamily="18" charset="0"/>
                <a:cs typeface="Times New Roman" panose="02020603050405020304" pitchFamily="18" charset="0"/>
              </a:rPr>
              <a:t>Online Methods:</a:t>
            </a:r>
            <a:endParaRPr lang="en-US" sz="2400" b="1" dirty="0">
              <a:latin typeface="Times New Roman" panose="02020603050405020304" pitchFamily="18" charset="0"/>
              <a:cs typeface="Times New Roman" panose="02020603050405020304" pitchFamily="18" charset="0"/>
            </a:endParaRPr>
          </a:p>
          <a:p>
            <a:pPr marL="800100" lvl="1" indent="-342900">
              <a:spcAft>
                <a:spcPts val="4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Technical challenges (</a:t>
            </a:r>
            <a:r>
              <a:rPr lang="en-US" sz="2200" dirty="0">
                <a:solidFill>
                  <a:srgbClr val="FF0000"/>
                </a:solidFill>
                <a:latin typeface="Times New Roman" panose="02020603050405020304" pitchFamily="18" charset="0"/>
                <a:cs typeface="Times New Roman" panose="02020603050405020304" pitchFamily="18" charset="0"/>
              </a:rPr>
              <a:t>server issues</a:t>
            </a:r>
            <a:r>
              <a:rPr lang="en-US" sz="2200" dirty="0">
                <a:latin typeface="Times New Roman" panose="02020603050405020304" pitchFamily="18" charset="0"/>
                <a:cs typeface="Times New Roman" panose="02020603050405020304" pitchFamily="18" charset="0"/>
              </a:rPr>
              <a:t>, </a:t>
            </a:r>
            <a:r>
              <a:rPr lang="en-US" sz="2200" dirty="0">
                <a:solidFill>
                  <a:srgbClr val="FF0000"/>
                </a:solidFill>
                <a:latin typeface="Times New Roman" panose="02020603050405020304" pitchFamily="18" charset="0"/>
                <a:cs typeface="Times New Roman" panose="02020603050405020304" pitchFamily="18" charset="0"/>
              </a:rPr>
              <a:t>cyber-attacks</a:t>
            </a:r>
            <a:r>
              <a:rPr lang="en-US"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marL="800100" lvl="1" indent="-342900">
              <a:spcAft>
                <a:spcPts val="4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Digital divide (</a:t>
            </a:r>
            <a:r>
              <a:rPr lang="en-US" sz="2200" dirty="0">
                <a:solidFill>
                  <a:srgbClr val="FF0000"/>
                </a:solidFill>
                <a:latin typeface="Times New Roman" panose="02020603050405020304" pitchFamily="18" charset="0"/>
                <a:cs typeface="Times New Roman" panose="02020603050405020304" pitchFamily="18" charset="0"/>
              </a:rPr>
              <a:t>access</a:t>
            </a:r>
            <a:r>
              <a:rPr lang="en-US" sz="2200" dirty="0">
                <a:latin typeface="Times New Roman" panose="02020603050405020304" pitchFamily="18" charset="0"/>
                <a:cs typeface="Times New Roman" panose="02020603050405020304" pitchFamily="18" charset="0"/>
              </a:rPr>
              <a:t> and </a:t>
            </a:r>
            <a:r>
              <a:rPr lang="en-US" sz="2200" dirty="0">
                <a:solidFill>
                  <a:srgbClr val="FF0000"/>
                </a:solidFill>
                <a:latin typeface="Times New Roman" panose="02020603050405020304" pitchFamily="18" charset="0"/>
                <a:cs typeface="Times New Roman" panose="02020603050405020304" pitchFamily="18" charset="0"/>
              </a:rPr>
              <a:t>skills</a:t>
            </a:r>
            <a:r>
              <a:rPr lang="en-US"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marL="800100" lvl="1" indent="-342900">
              <a:spcAft>
                <a:spcPts val="400"/>
              </a:spcAf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High implementation </a:t>
            </a:r>
            <a:r>
              <a:rPr lang="en-US" sz="2200" dirty="0">
                <a:solidFill>
                  <a:srgbClr val="FF0000"/>
                </a:solidFill>
                <a:latin typeface="Times New Roman" panose="02020603050405020304" pitchFamily="18" charset="0"/>
                <a:cs typeface="Times New Roman" panose="02020603050405020304" pitchFamily="18" charset="0"/>
              </a:rPr>
              <a:t>costs</a:t>
            </a:r>
            <a:r>
              <a:rPr lang="en-US"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rotWithShape="1">
          <a:blip r:embed="rId1"/>
          <a:srcRect l="2202" t="10169" r="2931" b="16850"/>
          <a:stretch>
            <a:fillRect/>
          </a:stretch>
        </p:blipFill>
        <p:spPr>
          <a:xfrm>
            <a:off x="1574800" y="5249597"/>
            <a:ext cx="9042400" cy="1133088"/>
          </a:xfrm>
          <a:prstGeom prst="rect">
            <a:avLst/>
          </a:prstGeom>
          <a:ln>
            <a:solidFill>
              <a:schemeClr val="tx1"/>
            </a:solidFill>
          </a:ln>
        </p:spPr>
      </p:pic>
      <p:sp>
        <p:nvSpPr>
          <p:cNvPr id="8" name="TextBox 7"/>
          <p:cNvSpPr txBox="1"/>
          <p:nvPr/>
        </p:nvSpPr>
        <p:spPr>
          <a:xfrm>
            <a:off x="11474015" y="6046895"/>
            <a:ext cx="59871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07</a:t>
            </a:r>
            <a:endParaRPr lang="en-US" sz="2800" b="1" dirty="0">
              <a:latin typeface="Times New Roman" panose="02020603050405020304" pitchFamily="18" charset="0"/>
              <a:cs typeface="Times New Roman" panose="02020603050405020304" pitchFamily="18" charset="0"/>
            </a:endParaRPr>
          </a:p>
        </p:txBody>
      </p:sp>
      <p:pic>
        <p:nvPicPr>
          <p:cNvPr id="9" name="Graphic 8"/>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5068" y="303052"/>
            <a:ext cx="696190" cy="676390"/>
          </a:xfrm>
          <a:prstGeom prst="rect">
            <a:avLst/>
          </a:prstGeom>
        </p:spPr>
      </p:pic>
      <p:pic>
        <p:nvPicPr>
          <p:cNvPr id="10" name="Picture 9"/>
          <p:cNvPicPr>
            <a:picLocks noChangeAspect="1"/>
          </p:cNvPicPr>
          <p:nvPr/>
        </p:nvPicPr>
        <p:blipFill>
          <a:blip r:embed="rId4"/>
          <a:stretch>
            <a:fillRect/>
          </a:stretch>
        </p:blipFill>
        <p:spPr>
          <a:xfrm>
            <a:off x="11240742" y="352608"/>
            <a:ext cx="696190" cy="6763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1"/>
          <a:srcRect l="2761" t="12749" r="8774" b="12292"/>
          <a:stretch>
            <a:fillRect/>
          </a:stretch>
        </p:blipFill>
        <p:spPr>
          <a:xfrm>
            <a:off x="6837574" y="4658263"/>
            <a:ext cx="3764035" cy="2034473"/>
          </a:xfrm>
          <a:prstGeom prst="rect">
            <a:avLst/>
          </a:prstGeom>
          <a:ln>
            <a:solidFill>
              <a:schemeClr val="tx1"/>
            </a:solidFill>
          </a:ln>
        </p:spPr>
      </p:pic>
      <p:pic>
        <p:nvPicPr>
          <p:cNvPr id="18" name="Picture 17"/>
          <p:cNvPicPr>
            <a:picLocks noChangeAspect="1"/>
          </p:cNvPicPr>
          <p:nvPr/>
        </p:nvPicPr>
        <p:blipFill>
          <a:blip r:embed="rId2"/>
          <a:stretch>
            <a:fillRect/>
          </a:stretch>
        </p:blipFill>
        <p:spPr>
          <a:xfrm>
            <a:off x="6837574" y="2823192"/>
            <a:ext cx="3764035" cy="1767127"/>
          </a:xfrm>
          <a:prstGeom prst="rect">
            <a:avLst/>
          </a:prstGeom>
          <a:ln>
            <a:solidFill>
              <a:schemeClr val="tx1"/>
            </a:solidFill>
          </a:ln>
        </p:spPr>
      </p:pic>
      <p:sp>
        <p:nvSpPr>
          <p:cNvPr id="20" name="TextBox 19"/>
          <p:cNvSpPr txBox="1"/>
          <p:nvPr/>
        </p:nvSpPr>
        <p:spPr>
          <a:xfrm>
            <a:off x="645349" y="334548"/>
            <a:ext cx="10799618"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Related Work (1/2) </a:t>
            </a:r>
            <a:endParaRPr lang="en-US" sz="4000" b="1"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11474015" y="6046895"/>
            <a:ext cx="59871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08</a:t>
            </a:r>
            <a:endParaRPr lang="en-US" sz="2800" b="1" dirty="0">
              <a:latin typeface="Times New Roman" panose="02020603050405020304" pitchFamily="18" charset="0"/>
              <a:cs typeface="Times New Roman" panose="02020603050405020304" pitchFamily="18" charset="0"/>
            </a:endParaRPr>
          </a:p>
        </p:txBody>
      </p:sp>
      <p:pic>
        <p:nvPicPr>
          <p:cNvPr id="23" name="Graphic 2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5068" y="303052"/>
            <a:ext cx="696190" cy="676390"/>
          </a:xfrm>
          <a:prstGeom prst="rect">
            <a:avLst/>
          </a:prstGeom>
        </p:spPr>
      </p:pic>
      <p:pic>
        <p:nvPicPr>
          <p:cNvPr id="24" name="Picture 23"/>
          <p:cNvPicPr>
            <a:picLocks noChangeAspect="1"/>
          </p:cNvPicPr>
          <p:nvPr/>
        </p:nvPicPr>
        <p:blipFill>
          <a:blip r:embed="rId5"/>
          <a:stretch>
            <a:fillRect/>
          </a:stretch>
        </p:blipFill>
        <p:spPr>
          <a:xfrm>
            <a:off x="11240742" y="352608"/>
            <a:ext cx="696190" cy="676390"/>
          </a:xfrm>
          <a:prstGeom prst="rect">
            <a:avLst/>
          </a:prstGeom>
        </p:spPr>
      </p:pic>
      <p:sp>
        <p:nvSpPr>
          <p:cNvPr id="9" name="Rectangle 8"/>
          <p:cNvSpPr/>
          <p:nvPr/>
        </p:nvSpPr>
        <p:spPr>
          <a:xfrm>
            <a:off x="645348" y="1027593"/>
            <a:ext cx="11051351" cy="5358326"/>
          </a:xfrm>
          <a:prstGeom prst="rect">
            <a:avLst/>
          </a:prstGeom>
        </p:spPr>
        <p:txBody>
          <a:bodyPr wrap="square">
            <a:spAutoFit/>
          </a:bodyPr>
          <a:lstStyle/>
          <a:p>
            <a:pPr algn="ctr">
              <a:lnSpc>
                <a:spcPct val="107000"/>
              </a:lnSpc>
              <a:spcAft>
                <a:spcPts val="800"/>
              </a:spcAft>
            </a:pPr>
            <a:r>
              <a:rPr lang="en-US" sz="2600" b="1" dirty="0">
                <a:solidFill>
                  <a:srgbClr val="0070C0"/>
                </a:solidFill>
                <a:latin typeface="Times New Roman" panose="02020603050405020304" pitchFamily="18" charset="0"/>
                <a:cs typeface="Times New Roman" panose="02020603050405020304" pitchFamily="18" charset="0"/>
              </a:rPr>
              <a:t>A Systematic Literature Review on Blockchain-Based Systems for Academic Certificate Verification </a:t>
            </a:r>
            <a:r>
              <a:rPr lang="en-US" sz="26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[1] </a:t>
            </a:r>
            <a:endParaRPr lang="en-US" sz="2600" b="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Introduction: </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This study reviews blockchain-based academic </a:t>
            </a:r>
            <a:r>
              <a:rPr lang="en-US" sz="2200" b="1" dirty="0">
                <a:solidFill>
                  <a:srgbClr val="002060"/>
                </a:solidFill>
                <a:latin typeface="Times New Roman" panose="02020603050405020304" pitchFamily="18" charset="0"/>
                <a:ea typeface="Times New Roman" panose="02020603050405020304" pitchFamily="18" charset="0"/>
                <a:cs typeface="Times New Roman" panose="02020603050405020304" pitchFamily="18" charset="0"/>
              </a:rPr>
              <a:t>certificate verification</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identifying research gaps, themes, and future directions for education enhancement.</a:t>
            </a:r>
            <a:endParaRPr lang="en-US" sz="26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Contributions:</a:t>
            </a:r>
            <a:endParaRPr lang="en-US" sz="2400" b="1" dirty="0">
              <a:latin typeface="Times New Roman" panose="02020603050405020304" pitchFamily="18" charset="0"/>
              <a:cs typeface="Times New Roman" panose="02020603050405020304" pitchFamily="18" charset="0"/>
            </a:endParaRPr>
          </a:p>
          <a:p>
            <a:pPr marL="800100" lvl="1" indent="-342900" fontAlgn="base">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Blockchain for certificate </a:t>
            </a:r>
            <a:r>
              <a:rPr lang="en-US" sz="2200" b="1" dirty="0">
                <a:solidFill>
                  <a:srgbClr val="002060"/>
                </a:solidFill>
                <a:latin typeface="Times New Roman" panose="02020603050405020304" pitchFamily="18" charset="0"/>
                <a:cs typeface="Times New Roman" panose="02020603050405020304" pitchFamily="18" charset="0"/>
              </a:rPr>
              <a:t>verification</a:t>
            </a:r>
            <a:r>
              <a:rPr lang="en-US"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marL="800100" lvl="1" indent="-342900" fontAlgn="base">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Six implementation themes.</a:t>
            </a:r>
            <a:endParaRPr lang="en-US" sz="2200" dirty="0">
              <a:latin typeface="Times New Roman" panose="02020603050405020304" pitchFamily="18" charset="0"/>
              <a:cs typeface="Times New Roman" panose="02020603050405020304" pitchFamily="18" charset="0"/>
            </a:endParaRPr>
          </a:p>
          <a:p>
            <a:pPr marL="800100" lvl="1" indent="-342900" fontAlgn="base">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Adoption </a:t>
            </a:r>
            <a:r>
              <a:rPr lang="en-US" sz="2200" b="1" dirty="0">
                <a:solidFill>
                  <a:srgbClr val="002060"/>
                </a:solidFill>
                <a:latin typeface="Times New Roman" panose="02020603050405020304" pitchFamily="18" charset="0"/>
                <a:cs typeface="Times New Roman" panose="02020603050405020304" pitchFamily="18" charset="0"/>
              </a:rPr>
              <a:t>challenges</a:t>
            </a:r>
            <a:r>
              <a:rPr lang="en-US"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marL="800100" lvl="1" indent="-342900" fontAlgn="base">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Gradual adoption and </a:t>
            </a:r>
            <a:r>
              <a:rPr lang="en-US" sz="2200" b="1" dirty="0">
                <a:solidFill>
                  <a:srgbClr val="002060"/>
                </a:solidFill>
                <a:latin typeface="Times New Roman" panose="02020603050405020304" pitchFamily="18" charset="0"/>
                <a:cs typeface="Times New Roman" panose="02020603050405020304" pitchFamily="18" charset="0"/>
              </a:rPr>
              <a:t>security</a:t>
            </a:r>
            <a:r>
              <a:rPr lang="en-US" sz="2200" dirty="0">
                <a:latin typeface="Times New Roman" panose="02020603050405020304" pitchFamily="18" charset="0"/>
                <a:cs typeface="Times New Roman" panose="02020603050405020304" pitchFamily="18" charset="0"/>
              </a:rPr>
              <a:t> improvements.</a:t>
            </a:r>
            <a:endParaRPr lang="en-US" sz="22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Limitations:</a:t>
            </a:r>
            <a:endParaRPr lang="en-US" sz="2400" b="1" dirty="0">
              <a:latin typeface="Times New Roman" panose="02020603050405020304" pitchFamily="18" charset="0"/>
              <a:cs typeface="Times New Roman" panose="02020603050405020304" pitchFamily="18" charset="0"/>
            </a:endParaRPr>
          </a:p>
          <a:p>
            <a:pPr marL="800100" lvl="1" indent="-342900" fontAlgn="base">
              <a:buFont typeface="Arial" panose="020B0604020202020204" pitchFamily="34" charset="0"/>
              <a:buChar char="•"/>
            </a:pPr>
            <a:r>
              <a:rPr lang="en-US" sz="2200" dirty="0">
                <a:solidFill>
                  <a:srgbClr val="FF0000"/>
                </a:solidFill>
                <a:latin typeface="Times New Roman" panose="02020603050405020304" pitchFamily="18" charset="0"/>
                <a:cs typeface="Times New Roman" panose="02020603050405020304" pitchFamily="18" charset="0"/>
              </a:rPr>
              <a:t>Limited</a:t>
            </a:r>
            <a:r>
              <a:rPr lang="en-US" sz="2200" dirty="0">
                <a:latin typeface="Times New Roman" panose="02020603050405020304" pitchFamily="18" charset="0"/>
                <a:cs typeface="Times New Roman" panose="02020603050405020304" pitchFamily="18" charset="0"/>
              </a:rPr>
              <a:t> studies in education.</a:t>
            </a:r>
            <a:endParaRPr lang="en-US" sz="2200" dirty="0">
              <a:latin typeface="Times New Roman" panose="02020603050405020304" pitchFamily="18" charset="0"/>
              <a:cs typeface="Times New Roman" panose="02020603050405020304" pitchFamily="18" charset="0"/>
            </a:endParaRPr>
          </a:p>
          <a:p>
            <a:pPr marL="800100" lvl="1" indent="-342900" fontAlgn="base">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No fully </a:t>
            </a:r>
            <a:r>
              <a:rPr lang="en-US" sz="2200" dirty="0">
                <a:solidFill>
                  <a:srgbClr val="FF0000"/>
                </a:solidFill>
                <a:latin typeface="Times New Roman" panose="02020603050405020304" pitchFamily="18" charset="0"/>
                <a:cs typeface="Times New Roman" panose="02020603050405020304" pitchFamily="18" charset="0"/>
              </a:rPr>
              <a:t>automated</a:t>
            </a:r>
            <a:r>
              <a:rPr lang="en-US" sz="2200" dirty="0">
                <a:latin typeface="Times New Roman" panose="02020603050405020304" pitchFamily="18" charset="0"/>
                <a:cs typeface="Times New Roman" panose="02020603050405020304" pitchFamily="18" charset="0"/>
              </a:rPr>
              <a:t> solutions.</a:t>
            </a:r>
            <a:endParaRPr lang="en-US" sz="2200" dirty="0">
              <a:latin typeface="Times New Roman" panose="02020603050405020304" pitchFamily="18" charset="0"/>
              <a:cs typeface="Times New Roman" panose="02020603050405020304" pitchFamily="18" charset="0"/>
            </a:endParaRPr>
          </a:p>
          <a:p>
            <a:pPr marL="800100" lvl="1" indent="-342900" fontAlgn="base">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GDPR</a:t>
            </a:r>
            <a:r>
              <a:rPr lang="en-US" sz="1100" dirty="0">
                <a:latin typeface="Times New Roman" panose="02020603050405020304" pitchFamily="18" charset="0"/>
                <a:cs typeface="Times New Roman" panose="02020603050405020304" pitchFamily="18" charset="0"/>
              </a:rPr>
              <a:t>(General Data Protection Regulation ) </a:t>
            </a:r>
            <a:r>
              <a:rPr lang="en-US" sz="2200" dirty="0">
                <a:latin typeface="Times New Roman" panose="02020603050405020304" pitchFamily="18" charset="0"/>
                <a:cs typeface="Times New Roman" panose="02020603050405020304" pitchFamily="18" charset="0"/>
              </a:rPr>
              <a:t>and </a:t>
            </a:r>
            <a:r>
              <a:rPr lang="en-US" sz="2200" dirty="0">
                <a:solidFill>
                  <a:srgbClr val="FF0000"/>
                </a:solidFill>
                <a:latin typeface="Times New Roman" panose="02020603050405020304" pitchFamily="18" charset="0"/>
                <a:cs typeface="Times New Roman" panose="02020603050405020304" pitchFamily="18" charset="0"/>
              </a:rPr>
              <a:t>privacy</a:t>
            </a:r>
            <a:r>
              <a:rPr lang="en-US" sz="2200" dirty="0">
                <a:latin typeface="Times New Roman" panose="02020603050405020304" pitchFamily="18" charset="0"/>
                <a:cs typeface="Times New Roman" panose="02020603050405020304" pitchFamily="18" charset="0"/>
              </a:rPr>
              <a:t> issues.</a:t>
            </a:r>
            <a:endParaRPr lang="en-US" sz="2200" dirty="0">
              <a:latin typeface="Times New Roman" panose="02020603050405020304" pitchFamily="18" charset="0"/>
              <a:cs typeface="Times New Roman" panose="02020603050405020304" pitchFamily="18" charset="0"/>
            </a:endParaRPr>
          </a:p>
          <a:p>
            <a:pPr marL="800100" lvl="1" indent="-342900" fontAlgn="base">
              <a:buFont typeface="Arial" panose="020B0604020202020204" pitchFamily="34" charset="0"/>
              <a:buChar char="•"/>
            </a:pPr>
            <a:r>
              <a:rPr lang="en-US" sz="2200" dirty="0">
                <a:solidFill>
                  <a:srgbClr val="FF0000"/>
                </a:solidFill>
                <a:latin typeface="Times New Roman" panose="02020603050405020304" pitchFamily="18" charset="0"/>
                <a:cs typeface="Times New Roman" panose="02020603050405020304" pitchFamily="18" charset="0"/>
              </a:rPr>
              <a:t>Scalability</a:t>
            </a:r>
            <a:r>
              <a:rPr lang="en-US" sz="2200" dirty="0">
                <a:latin typeface="Times New Roman" panose="02020603050405020304" pitchFamily="18" charset="0"/>
                <a:cs typeface="Times New Roman" panose="02020603050405020304" pitchFamily="18" charset="0"/>
              </a:rPr>
              <a:t>, </a:t>
            </a:r>
            <a:r>
              <a:rPr lang="en-US" sz="2200" dirty="0">
                <a:solidFill>
                  <a:srgbClr val="FF0000"/>
                </a:solidFill>
                <a:latin typeface="Times New Roman" panose="02020603050405020304" pitchFamily="18" charset="0"/>
                <a:cs typeface="Times New Roman" panose="02020603050405020304" pitchFamily="18" charset="0"/>
              </a:rPr>
              <a:t>interoperability</a:t>
            </a:r>
            <a:r>
              <a:rPr lang="en-US" sz="2200" dirty="0">
                <a:latin typeface="Times New Roman" panose="02020603050405020304" pitchFamily="18" charset="0"/>
                <a:cs typeface="Times New Roman" panose="02020603050405020304" pitchFamily="18" charset="0"/>
              </a:rPr>
              <a:t>, and </a:t>
            </a:r>
            <a:r>
              <a:rPr lang="en-US" sz="2200" dirty="0">
                <a:solidFill>
                  <a:srgbClr val="FF0000"/>
                </a:solidFill>
                <a:latin typeface="Times New Roman" panose="02020603050405020304" pitchFamily="18" charset="0"/>
                <a:cs typeface="Times New Roman" panose="02020603050405020304" pitchFamily="18" charset="0"/>
              </a:rPr>
              <a:t>costs</a:t>
            </a:r>
            <a:r>
              <a:rPr lang="en-US"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Custom 51">
      <a:dk1>
        <a:srgbClr val="010101"/>
      </a:dk1>
      <a:lt1>
        <a:srgbClr val="FFFFFF"/>
      </a:lt1>
      <a:dk2>
        <a:srgbClr val="F9987F"/>
      </a:dk2>
      <a:lt2>
        <a:srgbClr val="E6E3E5"/>
      </a:lt2>
      <a:accent1>
        <a:srgbClr val="E4E1DB"/>
      </a:accent1>
      <a:accent2>
        <a:srgbClr val="C08D80"/>
      </a:accent2>
      <a:accent3>
        <a:srgbClr val="D3B9AA"/>
      </a:accent3>
      <a:accent4>
        <a:srgbClr val="C17250"/>
      </a:accent4>
      <a:accent5>
        <a:srgbClr val="6F4838"/>
      </a:accent5>
      <a:accent6>
        <a:srgbClr val="9F5700"/>
      </a:accent6>
      <a:hlink>
        <a:srgbClr val="9F5700"/>
      </a:hlink>
      <a:folHlink>
        <a:srgbClr val="BF8C7F"/>
      </a:folHlink>
    </a:clrScheme>
    <a:fontScheme name="Custom 42">
      <a:majorFont>
        <a:latin typeface="Bodoni MT Condense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33CA24C-CD06-4FED-9400-8722D47B2DE8}">
  <ds:schemaRefs/>
</ds:datastoreItem>
</file>

<file path=customXml/itemProps2.xml><?xml version="1.0" encoding="utf-8"?>
<ds:datastoreItem xmlns:ds="http://schemas.openxmlformats.org/officeDocument/2006/customXml" ds:itemID="{2D7B06D1-7850-46BB-A9CE-FFFBBA271676}">
  <ds:schemaRefs/>
</ds:datastoreItem>
</file>

<file path=customXml/itemProps3.xml><?xml version="1.0" encoding="utf-8"?>
<ds:datastoreItem xmlns:ds="http://schemas.openxmlformats.org/officeDocument/2006/customXml" ds:itemID="{DA8DECC2-4004-45B0-9152-E844B904755D}">
  <ds:schemaRefs/>
</ds:datastoreItem>
</file>

<file path=docProps/app.xml><?xml version="1.0" encoding="utf-8"?>
<Properties xmlns="http://schemas.openxmlformats.org/officeDocument/2006/extended-properties" xmlns:vt="http://schemas.openxmlformats.org/officeDocument/2006/docPropsVTypes">
  <Template>TM00089993</Template>
  <TotalTime>0</TotalTime>
  <Words>8846</Words>
  <Application>WPS Presentation</Application>
  <PresentationFormat>Widescreen</PresentationFormat>
  <Paragraphs>488</Paragraphs>
  <Slides>25</Slides>
  <Notes>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25</vt:i4>
      </vt:variant>
    </vt:vector>
  </HeadingPairs>
  <TitlesOfParts>
    <vt:vector size="42" baseType="lpstr">
      <vt:lpstr>Arial</vt:lpstr>
      <vt:lpstr>SimSun</vt:lpstr>
      <vt:lpstr>Wingdings</vt:lpstr>
      <vt:lpstr>Times New Roman</vt:lpstr>
      <vt:lpstr>Arial</vt:lpstr>
      <vt:lpstr>Raleway</vt:lpstr>
      <vt:lpstr>AMGDT</vt:lpstr>
      <vt:lpstr>Calibri</vt:lpstr>
      <vt:lpstr>Microsoft YaHei</vt:lpstr>
      <vt:lpstr>Arial Unicode MS</vt:lpstr>
      <vt:lpstr>Avenir Next LT Pro</vt:lpstr>
      <vt:lpstr>Bodoni MT Condensed</vt:lpstr>
      <vt:lpstr>Courier New</vt:lpstr>
      <vt:lpstr>Oswald</vt:lpstr>
      <vt:lpstr>Comic Sans MS</vt:lpstr>
      <vt:lpstr>Bookman Old Style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Blockchain-based AI-enabled Cybersecurity Framework for IoT Networks</dc:title>
  <dc:creator>HP</dc:creator>
  <cp:lastModifiedBy>Rabby Khan</cp:lastModifiedBy>
  <cp:revision>407</cp:revision>
  <dcterms:created xsi:type="dcterms:W3CDTF">2024-11-16T18:35:00Z</dcterms:created>
  <dcterms:modified xsi:type="dcterms:W3CDTF">2025-02-05T14:15:39Z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E062315833AC45E2978C033C069DEEBA_12</vt:lpwstr>
  </property>
  <property fmtid="{D5CDD505-2E9C-101B-9397-08002B2CF9AE}" pid="4" name="KSOProductBuildVer">
    <vt:lpwstr>1033-12.2.0.19805</vt:lpwstr>
  </property>
</Properties>
</file>